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3" r:id="rId3"/>
    <p:sldId id="318" r:id="rId4"/>
    <p:sldId id="328" r:id="rId5"/>
    <p:sldId id="335" r:id="rId6"/>
    <p:sldId id="345" r:id="rId7"/>
    <p:sldId id="347" r:id="rId8"/>
    <p:sldId id="348" r:id="rId9"/>
    <p:sldId id="349" r:id="rId10"/>
    <p:sldId id="350" r:id="rId11"/>
    <p:sldId id="326" r:id="rId12"/>
    <p:sldId id="316" r:id="rId13"/>
    <p:sldId id="317" r:id="rId14"/>
    <p:sldId id="344" r:id="rId15"/>
    <p:sldId id="343" r:id="rId16"/>
    <p:sldId id="342" r:id="rId17"/>
    <p:sldId id="341" r:id="rId18"/>
    <p:sldId id="340" r:id="rId19"/>
    <p:sldId id="28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FA8F5"/>
    <a:srgbClr val="E73A1C"/>
    <a:srgbClr val="065D88"/>
    <a:srgbClr val="076797"/>
    <a:srgbClr val="05496B"/>
    <a:srgbClr val="7CAFDE"/>
    <a:srgbClr val="0878B0"/>
    <a:srgbClr val="098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5" autoAdjust="0"/>
    <p:restoredTop sz="93670"/>
  </p:normalViewPr>
  <p:slideViewPr>
    <p:cSldViewPr snapToGrid="0">
      <p:cViewPr>
        <p:scale>
          <a:sx n="82" d="100"/>
          <a:sy n="82" d="100"/>
        </p:scale>
        <p:origin x="208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37EDB-9F73-7248-96C8-9BF472F9032A}" type="doc">
      <dgm:prSet loTypeId="urn:microsoft.com/office/officeart/2005/8/layout/hProcess9" loCatId="" qsTypeId="urn:microsoft.com/office/officeart/2005/8/quickstyle/simple4" qsCatId="simple" csTypeId="urn:microsoft.com/office/officeart/2005/8/colors/accent3_3" csCatId="accent3" phldr="1"/>
      <dgm:spPr/>
    </dgm:pt>
    <dgm:pt modelId="{DA44870B-A1A3-5B4D-97DE-5AD5964F663A}">
      <dgm:prSet phldrT="[文本]"/>
      <dgm:spPr/>
      <dgm:t>
        <a:bodyPr/>
        <a:lstStyle/>
        <a:p>
          <a:r>
            <a:rPr lang="zh-CN" altLang="en-US" dirty="0" smtClean="0"/>
            <a:t>产品</a:t>
          </a:r>
          <a:endParaRPr lang="zh-CN" altLang="en-US" dirty="0"/>
        </a:p>
      </dgm:t>
    </dgm:pt>
    <dgm:pt modelId="{D9C553F6-E467-C14A-95CA-E42DF4E3416B}" type="parTrans" cxnId="{AC0C98D3-859A-3440-A442-B56DE3BE0B3B}">
      <dgm:prSet/>
      <dgm:spPr/>
      <dgm:t>
        <a:bodyPr/>
        <a:lstStyle/>
        <a:p>
          <a:endParaRPr lang="zh-CN" altLang="en-US"/>
        </a:p>
      </dgm:t>
    </dgm:pt>
    <dgm:pt modelId="{E3638448-DF37-F645-B40C-2788EACCDA64}" type="sibTrans" cxnId="{AC0C98D3-859A-3440-A442-B56DE3BE0B3B}">
      <dgm:prSet/>
      <dgm:spPr/>
      <dgm:t>
        <a:bodyPr/>
        <a:lstStyle/>
        <a:p>
          <a:endParaRPr lang="zh-CN" altLang="en-US"/>
        </a:p>
      </dgm:t>
    </dgm:pt>
    <dgm:pt modelId="{C6238DE4-9EEA-3D47-A272-C0895544179E}">
      <dgm:prSet phldrT="[文本]"/>
      <dgm:spPr/>
      <dgm:t>
        <a:bodyPr/>
        <a:lstStyle/>
        <a:p>
          <a:r>
            <a:rPr lang="zh-CN" altLang="en-US" dirty="0" smtClean="0"/>
            <a:t>服务</a:t>
          </a:r>
          <a:endParaRPr lang="zh-CN" altLang="en-US" dirty="0"/>
        </a:p>
      </dgm:t>
    </dgm:pt>
    <dgm:pt modelId="{A9DFF797-F47B-F943-8155-0183951CE1B5}" type="parTrans" cxnId="{2DE6C26F-5D45-0649-8334-E6227D7463E3}">
      <dgm:prSet/>
      <dgm:spPr/>
      <dgm:t>
        <a:bodyPr/>
        <a:lstStyle/>
        <a:p>
          <a:endParaRPr lang="zh-CN" altLang="en-US"/>
        </a:p>
      </dgm:t>
    </dgm:pt>
    <dgm:pt modelId="{79B3451A-3E97-7D41-ACD8-BBDE61E55165}" type="sibTrans" cxnId="{2DE6C26F-5D45-0649-8334-E6227D7463E3}">
      <dgm:prSet/>
      <dgm:spPr/>
      <dgm:t>
        <a:bodyPr/>
        <a:lstStyle/>
        <a:p>
          <a:endParaRPr lang="zh-CN" altLang="en-US"/>
        </a:p>
      </dgm:t>
    </dgm:pt>
    <dgm:pt modelId="{3524CC30-2D1D-564E-8430-439D558ACEFA}">
      <dgm:prSet phldrT="[文本]"/>
      <dgm:spPr/>
      <dgm:t>
        <a:bodyPr/>
        <a:lstStyle/>
        <a:p>
          <a:r>
            <a:rPr lang="zh-CN" altLang="en-US" dirty="0" smtClean="0"/>
            <a:t>生态链</a:t>
          </a:r>
        </a:p>
        <a:p>
          <a:r>
            <a:rPr lang="en-US" altLang="zh-CN" dirty="0" smtClean="0"/>
            <a:t>Srun4K</a:t>
          </a:r>
          <a:endParaRPr lang="zh-CN" altLang="en-US" dirty="0"/>
        </a:p>
      </dgm:t>
    </dgm:pt>
    <dgm:pt modelId="{EB533F1E-D9D7-5F4D-B506-47EDB888485F}" type="parTrans" cxnId="{EC6BF1A5-66CC-9248-8579-00C25C435702}">
      <dgm:prSet/>
      <dgm:spPr/>
      <dgm:t>
        <a:bodyPr/>
        <a:lstStyle/>
        <a:p>
          <a:endParaRPr lang="zh-CN" altLang="en-US"/>
        </a:p>
      </dgm:t>
    </dgm:pt>
    <dgm:pt modelId="{1F8C5EAC-C501-F64B-BFBB-282D482F9EE2}" type="sibTrans" cxnId="{EC6BF1A5-66CC-9248-8579-00C25C435702}">
      <dgm:prSet/>
      <dgm:spPr/>
      <dgm:t>
        <a:bodyPr/>
        <a:lstStyle/>
        <a:p>
          <a:endParaRPr lang="zh-CN" altLang="en-US"/>
        </a:p>
      </dgm:t>
    </dgm:pt>
    <dgm:pt modelId="{827F5BE1-7517-8547-A5B3-A5F8A231475E}" type="pres">
      <dgm:prSet presAssocID="{83637EDB-9F73-7248-96C8-9BF472F9032A}" presName="CompostProcess" presStyleCnt="0">
        <dgm:presLayoutVars>
          <dgm:dir/>
          <dgm:resizeHandles val="exact"/>
        </dgm:presLayoutVars>
      </dgm:prSet>
      <dgm:spPr/>
    </dgm:pt>
    <dgm:pt modelId="{BF01C934-7896-9340-ADF8-C0A03AEA3FE4}" type="pres">
      <dgm:prSet presAssocID="{83637EDB-9F73-7248-96C8-9BF472F9032A}" presName="arrow" presStyleLbl="bgShp" presStyleIdx="0" presStyleCnt="1" custScaleX="117647" custScaleY="97289" custLinFactNeighborX="-2242" custLinFactNeighborY="-28922"/>
      <dgm:spPr/>
    </dgm:pt>
    <dgm:pt modelId="{02D0F1E8-19E9-4044-B5B0-B5EE528EBEBA}" type="pres">
      <dgm:prSet presAssocID="{83637EDB-9F73-7248-96C8-9BF472F9032A}" presName="linearProcess" presStyleCnt="0"/>
      <dgm:spPr/>
    </dgm:pt>
    <dgm:pt modelId="{99808BE1-C736-3444-A46C-F3FA50CBA219}" type="pres">
      <dgm:prSet presAssocID="{DA44870B-A1A3-5B4D-97DE-5AD5964F66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F83099-8108-9F4E-987D-31F686D40B1F}" type="pres">
      <dgm:prSet presAssocID="{E3638448-DF37-F645-B40C-2788EACCDA64}" presName="sibTrans" presStyleCnt="0"/>
      <dgm:spPr/>
    </dgm:pt>
    <dgm:pt modelId="{88D3F5A3-3DA1-6E42-964A-709C4E01C501}" type="pres">
      <dgm:prSet presAssocID="{C6238DE4-9EEA-3D47-A272-C089554417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91A27-31D3-A144-BF55-6B5924CD7010}" type="pres">
      <dgm:prSet presAssocID="{79B3451A-3E97-7D41-ACD8-BBDE61E55165}" presName="sibTrans" presStyleCnt="0"/>
      <dgm:spPr/>
    </dgm:pt>
    <dgm:pt modelId="{5400A6D3-016F-9942-8922-1E1473254BE0}" type="pres">
      <dgm:prSet presAssocID="{3524CC30-2D1D-564E-8430-439D558ACEF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0C98D3-859A-3440-A442-B56DE3BE0B3B}" srcId="{83637EDB-9F73-7248-96C8-9BF472F9032A}" destId="{DA44870B-A1A3-5B4D-97DE-5AD5964F663A}" srcOrd="0" destOrd="0" parTransId="{D9C553F6-E467-C14A-95CA-E42DF4E3416B}" sibTransId="{E3638448-DF37-F645-B40C-2788EACCDA64}"/>
    <dgm:cxn modelId="{EC6BF1A5-66CC-9248-8579-00C25C435702}" srcId="{83637EDB-9F73-7248-96C8-9BF472F9032A}" destId="{3524CC30-2D1D-564E-8430-439D558ACEFA}" srcOrd="2" destOrd="0" parTransId="{EB533F1E-D9D7-5F4D-B506-47EDB888485F}" sibTransId="{1F8C5EAC-C501-F64B-BFBB-282D482F9EE2}"/>
    <dgm:cxn modelId="{B6431273-8492-5149-81F4-B02B3CB5975D}" type="presOf" srcId="{83637EDB-9F73-7248-96C8-9BF472F9032A}" destId="{827F5BE1-7517-8547-A5B3-A5F8A231475E}" srcOrd="0" destOrd="0" presId="urn:microsoft.com/office/officeart/2005/8/layout/hProcess9"/>
    <dgm:cxn modelId="{31F9F69B-387F-0441-8E51-560427BADAE4}" type="presOf" srcId="{DA44870B-A1A3-5B4D-97DE-5AD5964F663A}" destId="{99808BE1-C736-3444-A46C-F3FA50CBA219}" srcOrd="0" destOrd="0" presId="urn:microsoft.com/office/officeart/2005/8/layout/hProcess9"/>
    <dgm:cxn modelId="{0EB52DA1-1FF4-7442-BB24-CE25209AFBE5}" type="presOf" srcId="{3524CC30-2D1D-564E-8430-439D558ACEFA}" destId="{5400A6D3-016F-9942-8922-1E1473254BE0}" srcOrd="0" destOrd="0" presId="urn:microsoft.com/office/officeart/2005/8/layout/hProcess9"/>
    <dgm:cxn modelId="{2DE6C26F-5D45-0649-8334-E6227D7463E3}" srcId="{83637EDB-9F73-7248-96C8-9BF472F9032A}" destId="{C6238DE4-9EEA-3D47-A272-C0895544179E}" srcOrd="1" destOrd="0" parTransId="{A9DFF797-F47B-F943-8155-0183951CE1B5}" sibTransId="{79B3451A-3E97-7D41-ACD8-BBDE61E55165}"/>
    <dgm:cxn modelId="{422447BC-B979-1349-9F3D-4B85EC8DFDE0}" type="presOf" srcId="{C6238DE4-9EEA-3D47-A272-C0895544179E}" destId="{88D3F5A3-3DA1-6E42-964A-709C4E01C501}" srcOrd="0" destOrd="0" presId="urn:microsoft.com/office/officeart/2005/8/layout/hProcess9"/>
    <dgm:cxn modelId="{CFFA12A9-9CCF-4F4F-9FAD-CD4AA9139C85}" type="presParOf" srcId="{827F5BE1-7517-8547-A5B3-A5F8A231475E}" destId="{BF01C934-7896-9340-ADF8-C0A03AEA3FE4}" srcOrd="0" destOrd="0" presId="urn:microsoft.com/office/officeart/2005/8/layout/hProcess9"/>
    <dgm:cxn modelId="{563F7F91-0C93-FD4B-90EC-119237C08447}" type="presParOf" srcId="{827F5BE1-7517-8547-A5B3-A5F8A231475E}" destId="{02D0F1E8-19E9-4044-B5B0-B5EE528EBEBA}" srcOrd="1" destOrd="0" presId="urn:microsoft.com/office/officeart/2005/8/layout/hProcess9"/>
    <dgm:cxn modelId="{BB29356E-2D86-9D48-B644-5BA69B9D256E}" type="presParOf" srcId="{02D0F1E8-19E9-4044-B5B0-B5EE528EBEBA}" destId="{99808BE1-C736-3444-A46C-F3FA50CBA219}" srcOrd="0" destOrd="0" presId="urn:microsoft.com/office/officeart/2005/8/layout/hProcess9"/>
    <dgm:cxn modelId="{15DEEE3E-FE38-7449-BD10-26635FCFE83F}" type="presParOf" srcId="{02D0F1E8-19E9-4044-B5B0-B5EE528EBEBA}" destId="{1AF83099-8108-9F4E-987D-31F686D40B1F}" srcOrd="1" destOrd="0" presId="urn:microsoft.com/office/officeart/2005/8/layout/hProcess9"/>
    <dgm:cxn modelId="{7C1CB615-34F4-1740-AA4D-2922A248049E}" type="presParOf" srcId="{02D0F1E8-19E9-4044-B5B0-B5EE528EBEBA}" destId="{88D3F5A3-3DA1-6E42-964A-709C4E01C501}" srcOrd="2" destOrd="0" presId="urn:microsoft.com/office/officeart/2005/8/layout/hProcess9"/>
    <dgm:cxn modelId="{0D04CA3A-361B-D240-A2F0-1B6F5D7880EB}" type="presParOf" srcId="{02D0F1E8-19E9-4044-B5B0-B5EE528EBEBA}" destId="{64591A27-31D3-A144-BF55-6B5924CD7010}" srcOrd="3" destOrd="0" presId="urn:microsoft.com/office/officeart/2005/8/layout/hProcess9"/>
    <dgm:cxn modelId="{6BED1B44-6242-8D4A-ADA1-47C64780D8C4}" type="presParOf" srcId="{02D0F1E8-19E9-4044-B5B0-B5EE528EBEBA}" destId="{5400A6D3-016F-9942-8922-1E1473254B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FE7BF-EB37-0844-BBD4-F197E61D7DA4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3CBD8AE1-9385-5F48-B9BE-3E608A469709}">
      <dgm:prSet phldrT="[文本]"/>
      <dgm:spPr/>
      <dgm:t>
        <a:bodyPr/>
        <a:lstStyle/>
        <a:p>
          <a:r>
            <a:rPr lang="zh-CN" altLang="en-US" dirty="0" smtClean="0"/>
            <a:t>进门扫码</a:t>
          </a:r>
          <a:endParaRPr lang="zh-CN" altLang="en-US" dirty="0"/>
        </a:p>
      </dgm:t>
    </dgm:pt>
    <dgm:pt modelId="{DA903235-F562-3D44-AD1C-9AB347D2C384}" type="parTrans" cxnId="{0363514A-32F5-364A-9CAB-FA7135EB5E18}">
      <dgm:prSet/>
      <dgm:spPr/>
      <dgm:t>
        <a:bodyPr/>
        <a:lstStyle/>
        <a:p>
          <a:endParaRPr lang="zh-CN" altLang="en-US"/>
        </a:p>
      </dgm:t>
    </dgm:pt>
    <dgm:pt modelId="{FD43E4DC-D549-3C45-B2A1-D8CF5E01A066}" type="sibTrans" cxnId="{0363514A-32F5-364A-9CAB-FA7135EB5E18}">
      <dgm:prSet/>
      <dgm:spPr/>
      <dgm:t>
        <a:bodyPr/>
        <a:lstStyle/>
        <a:p>
          <a:endParaRPr lang="zh-CN" altLang="en-US"/>
        </a:p>
      </dgm:t>
    </dgm:pt>
    <dgm:pt modelId="{B3BF325C-FF89-5044-ACB1-432ED7D3115C}">
      <dgm:prSet phldrT="[文本]"/>
      <dgm:spPr/>
      <dgm:t>
        <a:bodyPr/>
        <a:lstStyle/>
        <a:p>
          <a:r>
            <a:rPr lang="zh-CN" altLang="en-US" dirty="0" smtClean="0"/>
            <a:t>自动从</a:t>
          </a:r>
          <a:r>
            <a:rPr lang="en-US" altLang="zh-CN" dirty="0" smtClean="0"/>
            <a:t>4G</a:t>
          </a:r>
          <a:r>
            <a:rPr lang="zh-CN" altLang="en-US" dirty="0" smtClean="0"/>
            <a:t>连接医院</a:t>
          </a:r>
          <a:r>
            <a:rPr lang="en-US" altLang="zh-CN" dirty="0" smtClean="0"/>
            <a:t>SSID</a:t>
          </a:r>
          <a:endParaRPr lang="zh-CN" altLang="en-US" dirty="0"/>
        </a:p>
      </dgm:t>
    </dgm:pt>
    <dgm:pt modelId="{41131CAF-B219-3F49-9C8A-43418EE22170}" type="parTrans" cxnId="{7A51D60B-3ACA-AD47-BD52-301090CA4661}">
      <dgm:prSet/>
      <dgm:spPr/>
      <dgm:t>
        <a:bodyPr/>
        <a:lstStyle/>
        <a:p>
          <a:endParaRPr lang="zh-CN" altLang="en-US"/>
        </a:p>
      </dgm:t>
    </dgm:pt>
    <dgm:pt modelId="{CBB79A2B-DDD1-C342-BD9C-0B92EEEF4092}" type="sibTrans" cxnId="{7A51D60B-3ACA-AD47-BD52-301090CA4661}">
      <dgm:prSet/>
      <dgm:spPr/>
      <dgm:t>
        <a:bodyPr/>
        <a:lstStyle/>
        <a:p>
          <a:endParaRPr lang="zh-CN" altLang="en-US"/>
        </a:p>
      </dgm:t>
    </dgm:pt>
    <dgm:pt modelId="{57F912B7-BE8B-A941-92BA-3F2F9046DCA4}">
      <dgm:prSet phldrT="[文本]"/>
      <dgm:spPr/>
      <dgm:t>
        <a:bodyPr/>
        <a:lstStyle/>
        <a:p>
          <a:r>
            <a:rPr lang="zh-CN" altLang="en-US" dirty="0" smtClean="0"/>
            <a:t>输入验证短信</a:t>
          </a:r>
          <a:endParaRPr lang="zh-CN" altLang="en-US" dirty="0"/>
        </a:p>
      </dgm:t>
    </dgm:pt>
    <dgm:pt modelId="{69A0181A-AD0D-F840-9A16-A732F711F0D7}" type="parTrans" cxnId="{BC65CD09-2C70-6346-9B77-142301C344C7}">
      <dgm:prSet/>
      <dgm:spPr/>
      <dgm:t>
        <a:bodyPr/>
        <a:lstStyle/>
        <a:p>
          <a:endParaRPr lang="zh-CN" altLang="en-US"/>
        </a:p>
      </dgm:t>
    </dgm:pt>
    <dgm:pt modelId="{13CB8E94-B519-9846-8591-3E598D65FC0F}" type="sibTrans" cxnId="{BC65CD09-2C70-6346-9B77-142301C344C7}">
      <dgm:prSet/>
      <dgm:spPr/>
      <dgm:t>
        <a:bodyPr/>
        <a:lstStyle/>
        <a:p>
          <a:endParaRPr lang="zh-CN" altLang="en-US"/>
        </a:p>
      </dgm:t>
    </dgm:pt>
    <dgm:pt modelId="{53F3EF4C-590B-3E4A-B84E-884011C38A21}">
      <dgm:prSet phldrT="[文本]"/>
      <dgm:spPr/>
      <dgm:t>
        <a:bodyPr/>
        <a:lstStyle/>
        <a:p>
          <a:r>
            <a:rPr lang="zh-CN" altLang="en-US" dirty="0" smtClean="0"/>
            <a:t>上网</a:t>
          </a:r>
          <a:endParaRPr lang="zh-CN" altLang="en-US" dirty="0"/>
        </a:p>
      </dgm:t>
    </dgm:pt>
    <dgm:pt modelId="{75B305F4-DC59-9241-B3C0-46E0292C3B60}" type="parTrans" cxnId="{B24470DE-1E39-984F-877B-B54AE6D7D90C}">
      <dgm:prSet/>
      <dgm:spPr/>
      <dgm:t>
        <a:bodyPr/>
        <a:lstStyle/>
        <a:p>
          <a:endParaRPr lang="zh-CN" altLang="en-US"/>
        </a:p>
      </dgm:t>
    </dgm:pt>
    <dgm:pt modelId="{F0264A25-E6CB-2A43-B966-DE5CE314EAFE}" type="sibTrans" cxnId="{B24470DE-1E39-984F-877B-B54AE6D7D90C}">
      <dgm:prSet/>
      <dgm:spPr/>
      <dgm:t>
        <a:bodyPr/>
        <a:lstStyle/>
        <a:p>
          <a:endParaRPr lang="zh-CN" altLang="en-US"/>
        </a:p>
      </dgm:t>
    </dgm:pt>
    <dgm:pt modelId="{F7A16875-7BA6-4944-87CC-AB9EEFC4AF5A}" type="pres">
      <dgm:prSet presAssocID="{F67FE7BF-EB37-0844-BBD4-F197E61D7DA4}" presName="Name0" presStyleCnt="0">
        <dgm:presLayoutVars>
          <dgm:dir/>
          <dgm:resizeHandles val="exact"/>
        </dgm:presLayoutVars>
      </dgm:prSet>
      <dgm:spPr/>
    </dgm:pt>
    <dgm:pt modelId="{A49AFAD6-529A-1146-BB05-C987A90C9363}" type="pres">
      <dgm:prSet presAssocID="{3CBD8AE1-9385-5F48-B9BE-3E608A46970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9FC635-42D8-EF4F-8531-694E905B791E}" type="pres">
      <dgm:prSet presAssocID="{FD43E4DC-D549-3C45-B2A1-D8CF5E01A066}" presName="parSpace" presStyleCnt="0"/>
      <dgm:spPr/>
    </dgm:pt>
    <dgm:pt modelId="{AC717327-16F4-6E46-8CA3-54213D232972}" type="pres">
      <dgm:prSet presAssocID="{B3BF325C-FF89-5044-ACB1-432ED7D3115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006552-5E29-E34B-94FD-531354BE1E7D}" type="pres">
      <dgm:prSet presAssocID="{CBB79A2B-DDD1-C342-BD9C-0B92EEEF4092}" presName="parSpace" presStyleCnt="0"/>
      <dgm:spPr/>
    </dgm:pt>
    <dgm:pt modelId="{1F0F1E2F-442A-BA4A-AC83-CD2F4248003B}" type="pres">
      <dgm:prSet presAssocID="{57F912B7-BE8B-A941-92BA-3F2F9046DCA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0C4407-CAA9-954C-A88E-90C441DF5EC1}" type="pres">
      <dgm:prSet presAssocID="{13CB8E94-B519-9846-8591-3E598D65FC0F}" presName="parSpace" presStyleCnt="0"/>
      <dgm:spPr/>
    </dgm:pt>
    <dgm:pt modelId="{8F4D349D-1835-924E-9046-1943D64028CA}" type="pres">
      <dgm:prSet presAssocID="{53F3EF4C-590B-3E4A-B84E-884011C38A2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02521C-C78B-6248-99D9-CB15873892EE}" type="presOf" srcId="{53F3EF4C-590B-3E4A-B84E-884011C38A21}" destId="{8F4D349D-1835-924E-9046-1943D64028CA}" srcOrd="0" destOrd="0" presId="urn:microsoft.com/office/officeart/2005/8/layout/hChevron3"/>
    <dgm:cxn modelId="{BC65CD09-2C70-6346-9B77-142301C344C7}" srcId="{F67FE7BF-EB37-0844-BBD4-F197E61D7DA4}" destId="{57F912B7-BE8B-A941-92BA-3F2F9046DCA4}" srcOrd="2" destOrd="0" parTransId="{69A0181A-AD0D-F840-9A16-A732F711F0D7}" sibTransId="{13CB8E94-B519-9846-8591-3E598D65FC0F}"/>
    <dgm:cxn modelId="{7A51D60B-3ACA-AD47-BD52-301090CA4661}" srcId="{F67FE7BF-EB37-0844-BBD4-F197E61D7DA4}" destId="{B3BF325C-FF89-5044-ACB1-432ED7D3115C}" srcOrd="1" destOrd="0" parTransId="{41131CAF-B219-3F49-9C8A-43418EE22170}" sibTransId="{CBB79A2B-DDD1-C342-BD9C-0B92EEEF4092}"/>
    <dgm:cxn modelId="{B24470DE-1E39-984F-877B-B54AE6D7D90C}" srcId="{F67FE7BF-EB37-0844-BBD4-F197E61D7DA4}" destId="{53F3EF4C-590B-3E4A-B84E-884011C38A21}" srcOrd="3" destOrd="0" parTransId="{75B305F4-DC59-9241-B3C0-46E0292C3B60}" sibTransId="{F0264A25-E6CB-2A43-B966-DE5CE314EAFE}"/>
    <dgm:cxn modelId="{47835134-4CAB-104E-9C0E-780AE83513DC}" type="presOf" srcId="{57F912B7-BE8B-A941-92BA-3F2F9046DCA4}" destId="{1F0F1E2F-442A-BA4A-AC83-CD2F4248003B}" srcOrd="0" destOrd="0" presId="urn:microsoft.com/office/officeart/2005/8/layout/hChevron3"/>
    <dgm:cxn modelId="{1B838873-C981-A043-AFF9-414BE837DE94}" type="presOf" srcId="{F67FE7BF-EB37-0844-BBD4-F197E61D7DA4}" destId="{F7A16875-7BA6-4944-87CC-AB9EEFC4AF5A}" srcOrd="0" destOrd="0" presId="urn:microsoft.com/office/officeart/2005/8/layout/hChevron3"/>
    <dgm:cxn modelId="{EF033635-93BC-984B-A389-5B733A070457}" type="presOf" srcId="{3CBD8AE1-9385-5F48-B9BE-3E608A469709}" destId="{A49AFAD6-529A-1146-BB05-C987A90C9363}" srcOrd="0" destOrd="0" presId="urn:microsoft.com/office/officeart/2005/8/layout/hChevron3"/>
    <dgm:cxn modelId="{0363514A-32F5-364A-9CAB-FA7135EB5E18}" srcId="{F67FE7BF-EB37-0844-BBD4-F197E61D7DA4}" destId="{3CBD8AE1-9385-5F48-B9BE-3E608A469709}" srcOrd="0" destOrd="0" parTransId="{DA903235-F562-3D44-AD1C-9AB347D2C384}" sibTransId="{FD43E4DC-D549-3C45-B2A1-D8CF5E01A066}"/>
    <dgm:cxn modelId="{EA910284-6F03-3B43-AFE2-7E4AC0EFDE17}" type="presOf" srcId="{B3BF325C-FF89-5044-ACB1-432ED7D3115C}" destId="{AC717327-16F4-6E46-8CA3-54213D232972}" srcOrd="0" destOrd="0" presId="urn:microsoft.com/office/officeart/2005/8/layout/hChevron3"/>
    <dgm:cxn modelId="{21E20002-5234-E447-AD7C-9F381F41D586}" type="presParOf" srcId="{F7A16875-7BA6-4944-87CC-AB9EEFC4AF5A}" destId="{A49AFAD6-529A-1146-BB05-C987A90C9363}" srcOrd="0" destOrd="0" presId="urn:microsoft.com/office/officeart/2005/8/layout/hChevron3"/>
    <dgm:cxn modelId="{B1F4EE77-4DD1-8843-89FC-7D0463EE6773}" type="presParOf" srcId="{F7A16875-7BA6-4944-87CC-AB9EEFC4AF5A}" destId="{859FC635-42D8-EF4F-8531-694E905B791E}" srcOrd="1" destOrd="0" presId="urn:microsoft.com/office/officeart/2005/8/layout/hChevron3"/>
    <dgm:cxn modelId="{226B50C5-57F9-0A4A-9037-C5BF432A9E54}" type="presParOf" srcId="{F7A16875-7BA6-4944-87CC-AB9EEFC4AF5A}" destId="{AC717327-16F4-6E46-8CA3-54213D232972}" srcOrd="2" destOrd="0" presId="urn:microsoft.com/office/officeart/2005/8/layout/hChevron3"/>
    <dgm:cxn modelId="{B3F79465-CF43-1145-9828-A0A301296455}" type="presParOf" srcId="{F7A16875-7BA6-4944-87CC-AB9EEFC4AF5A}" destId="{88006552-5E29-E34B-94FD-531354BE1E7D}" srcOrd="3" destOrd="0" presId="urn:microsoft.com/office/officeart/2005/8/layout/hChevron3"/>
    <dgm:cxn modelId="{EFF3FC89-71FA-9F49-8D19-AE6E2D036BD1}" type="presParOf" srcId="{F7A16875-7BA6-4944-87CC-AB9EEFC4AF5A}" destId="{1F0F1E2F-442A-BA4A-AC83-CD2F4248003B}" srcOrd="4" destOrd="0" presId="urn:microsoft.com/office/officeart/2005/8/layout/hChevron3"/>
    <dgm:cxn modelId="{29DC2429-B168-E74A-AC00-814B8B0E92A7}" type="presParOf" srcId="{F7A16875-7BA6-4944-87CC-AB9EEFC4AF5A}" destId="{DF0C4407-CAA9-954C-A88E-90C441DF5EC1}" srcOrd="5" destOrd="0" presId="urn:microsoft.com/office/officeart/2005/8/layout/hChevron3"/>
    <dgm:cxn modelId="{1A2329C6-E67B-CA41-BE05-ADF224EBCA4F}" type="presParOf" srcId="{F7A16875-7BA6-4944-87CC-AB9EEFC4AF5A}" destId="{8F4D349D-1835-924E-9046-1943D64028C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73A52-BEFF-5744-A52E-2B3E1412567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16A50EF-2A3F-5C4B-B3CB-665FE066755C}">
      <dgm:prSet phldrT="[文本]" custT="1"/>
      <dgm:spPr/>
      <dgm:t>
        <a:bodyPr/>
        <a:lstStyle/>
        <a:p>
          <a:r>
            <a:rPr lang="zh-CN" altLang="en-US" sz="3200" dirty="0" smtClean="0"/>
            <a:t>负载均衡</a:t>
          </a:r>
          <a:endParaRPr lang="zh-CN" altLang="en-US" sz="3200" dirty="0"/>
        </a:p>
      </dgm:t>
    </dgm:pt>
    <dgm:pt modelId="{75908A28-4D6C-6247-A96F-D10E0C160406}" type="parTrans" cxnId="{B352C792-8F45-D24D-9EB3-0AD5E1816F1F}">
      <dgm:prSet/>
      <dgm:spPr/>
      <dgm:t>
        <a:bodyPr/>
        <a:lstStyle/>
        <a:p>
          <a:endParaRPr lang="zh-CN" altLang="en-US"/>
        </a:p>
      </dgm:t>
    </dgm:pt>
    <dgm:pt modelId="{0B1453AB-0F4E-3A4A-B628-E2B377E7B86D}" type="sibTrans" cxnId="{B352C792-8F45-D24D-9EB3-0AD5E1816F1F}">
      <dgm:prSet/>
      <dgm:spPr/>
      <dgm:t>
        <a:bodyPr/>
        <a:lstStyle/>
        <a:p>
          <a:endParaRPr lang="zh-CN" altLang="en-US"/>
        </a:p>
      </dgm:t>
    </dgm:pt>
    <dgm:pt modelId="{20B943A3-9F94-524E-8583-736ED18F5D73}">
      <dgm:prSet phldrT="[文本]"/>
      <dgm:spPr/>
      <dgm:t>
        <a:bodyPr/>
        <a:lstStyle/>
        <a:p>
          <a:r>
            <a:rPr lang="en-US" altLang="zh-CN" dirty="0" smtClean="0"/>
            <a:t>AAA</a:t>
          </a:r>
          <a:endParaRPr lang="zh-CN" altLang="en-US" dirty="0"/>
        </a:p>
      </dgm:t>
    </dgm:pt>
    <dgm:pt modelId="{64FBE3BC-551E-8947-BAC5-C59990B6BEBA}" type="parTrans" cxnId="{BAF4343F-7612-B04F-94D0-410C4BA4FA47}">
      <dgm:prSet/>
      <dgm:spPr/>
      <dgm:t>
        <a:bodyPr/>
        <a:lstStyle/>
        <a:p>
          <a:endParaRPr lang="zh-CN" altLang="en-US"/>
        </a:p>
      </dgm:t>
    </dgm:pt>
    <dgm:pt modelId="{45A69325-50AD-0744-843D-9CAB1F1D9F3F}" type="sibTrans" cxnId="{BAF4343F-7612-B04F-94D0-410C4BA4FA47}">
      <dgm:prSet/>
      <dgm:spPr/>
      <dgm:t>
        <a:bodyPr/>
        <a:lstStyle/>
        <a:p>
          <a:endParaRPr lang="zh-CN" altLang="en-US"/>
        </a:p>
      </dgm:t>
    </dgm:pt>
    <dgm:pt modelId="{D0B5D58C-7008-4B40-9C76-95E8D08893F7}">
      <dgm:prSet phldrT="[文本]"/>
      <dgm:spPr/>
      <dgm:t>
        <a:bodyPr/>
        <a:lstStyle/>
        <a:p>
          <a:r>
            <a:rPr lang="en-US" altLang="zh-CN" dirty="0" smtClean="0"/>
            <a:t>AAA</a:t>
          </a:r>
          <a:endParaRPr lang="zh-CN" altLang="en-US" dirty="0"/>
        </a:p>
      </dgm:t>
    </dgm:pt>
    <dgm:pt modelId="{890E0B0A-6CDE-FC48-9600-CCCB204AEF9D}" type="parTrans" cxnId="{C16565B5-E702-534F-A639-D66D22C8CF5F}">
      <dgm:prSet/>
      <dgm:spPr/>
      <dgm:t>
        <a:bodyPr/>
        <a:lstStyle/>
        <a:p>
          <a:endParaRPr lang="zh-CN" altLang="en-US"/>
        </a:p>
      </dgm:t>
    </dgm:pt>
    <dgm:pt modelId="{77E21BFB-720A-A645-967E-CF0D6AF76434}" type="sibTrans" cxnId="{C16565B5-E702-534F-A639-D66D22C8CF5F}">
      <dgm:prSet/>
      <dgm:spPr/>
      <dgm:t>
        <a:bodyPr/>
        <a:lstStyle/>
        <a:p>
          <a:endParaRPr lang="zh-CN" altLang="en-US"/>
        </a:p>
      </dgm:t>
    </dgm:pt>
    <dgm:pt modelId="{AF8B868C-966F-F649-8913-351BFBEDDD4F}">
      <dgm:prSet phldrT="[文本]"/>
      <dgm:spPr/>
      <dgm:t>
        <a:bodyPr/>
        <a:lstStyle/>
        <a:p>
          <a:r>
            <a:rPr lang="en-US" altLang="zh-CN" dirty="0" smtClean="0"/>
            <a:t>AAA</a:t>
          </a:r>
          <a:endParaRPr lang="zh-CN" altLang="en-US" dirty="0"/>
        </a:p>
      </dgm:t>
    </dgm:pt>
    <dgm:pt modelId="{D60B3169-2E8B-3B4D-816D-2D1B2A6AB089}" type="parTrans" cxnId="{AF21FC5C-DF2E-874C-BF1E-FF02BCFE88B1}">
      <dgm:prSet/>
      <dgm:spPr/>
      <dgm:t>
        <a:bodyPr/>
        <a:lstStyle/>
        <a:p>
          <a:endParaRPr lang="zh-CN" altLang="en-US"/>
        </a:p>
      </dgm:t>
    </dgm:pt>
    <dgm:pt modelId="{7A51E573-AA25-C54B-9D6D-31F4447AA641}" type="sibTrans" cxnId="{AF21FC5C-DF2E-874C-BF1E-FF02BCFE88B1}">
      <dgm:prSet/>
      <dgm:spPr/>
      <dgm:t>
        <a:bodyPr/>
        <a:lstStyle/>
        <a:p>
          <a:endParaRPr lang="zh-CN" altLang="en-US"/>
        </a:p>
      </dgm:t>
    </dgm:pt>
    <dgm:pt modelId="{8D8EB007-E258-2D4B-A13D-D0930427A063}" type="pres">
      <dgm:prSet presAssocID="{A1473A52-BEFF-5744-A52E-2B3E141256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CEAF0AD-78D4-004F-92E3-3A7FEF826EE9}" type="pres">
      <dgm:prSet presAssocID="{C16A50EF-2A3F-5C4B-B3CB-665FE066755C}" presName="root1" presStyleCnt="0"/>
      <dgm:spPr/>
    </dgm:pt>
    <dgm:pt modelId="{3BDD890B-1459-4745-9C98-FA1B535583C2}" type="pres">
      <dgm:prSet presAssocID="{C16A50EF-2A3F-5C4B-B3CB-665FE066755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DA1DC-211D-0E4D-BF08-8881B785540A}" type="pres">
      <dgm:prSet presAssocID="{C16A50EF-2A3F-5C4B-B3CB-665FE066755C}" presName="level2hierChild" presStyleCnt="0"/>
      <dgm:spPr/>
    </dgm:pt>
    <dgm:pt modelId="{C7594490-D961-6A40-AD0B-DF9E6A71CD62}" type="pres">
      <dgm:prSet presAssocID="{64FBE3BC-551E-8947-BAC5-C59990B6BEBA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E09DDAF8-06E3-1445-8A26-2A51AB6A11E4}" type="pres">
      <dgm:prSet presAssocID="{64FBE3BC-551E-8947-BAC5-C59990B6BEBA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7F24203A-FDDA-7540-A540-2E463374A346}" type="pres">
      <dgm:prSet presAssocID="{20B943A3-9F94-524E-8583-736ED18F5D73}" presName="root2" presStyleCnt="0"/>
      <dgm:spPr/>
    </dgm:pt>
    <dgm:pt modelId="{ED40C928-904A-C142-A685-98FA0022E2B4}" type="pres">
      <dgm:prSet presAssocID="{20B943A3-9F94-524E-8583-736ED18F5D7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4E4B76-2C66-0C4C-B087-5EDEE434853B}" type="pres">
      <dgm:prSet presAssocID="{20B943A3-9F94-524E-8583-736ED18F5D73}" presName="level3hierChild" presStyleCnt="0"/>
      <dgm:spPr/>
    </dgm:pt>
    <dgm:pt modelId="{470F7E49-950F-B541-9159-73F10B86DB78}" type="pres">
      <dgm:prSet presAssocID="{890E0B0A-6CDE-FC48-9600-CCCB204AEF9D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48B21F95-0CC5-2D41-97EC-D031BAF56CDD}" type="pres">
      <dgm:prSet presAssocID="{890E0B0A-6CDE-FC48-9600-CCCB204AEF9D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C2EF7C24-2B3D-844A-AB7D-12D4526D4D7B}" type="pres">
      <dgm:prSet presAssocID="{D0B5D58C-7008-4B40-9C76-95E8D08893F7}" presName="root2" presStyleCnt="0"/>
      <dgm:spPr/>
    </dgm:pt>
    <dgm:pt modelId="{10C940C2-E8DA-A046-890D-B5E21DFF840F}" type="pres">
      <dgm:prSet presAssocID="{D0B5D58C-7008-4B40-9C76-95E8D08893F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3167E7-B348-D54B-AD99-8D90CC6B1567}" type="pres">
      <dgm:prSet presAssocID="{D0B5D58C-7008-4B40-9C76-95E8D08893F7}" presName="level3hierChild" presStyleCnt="0"/>
      <dgm:spPr/>
    </dgm:pt>
    <dgm:pt modelId="{3304086F-755E-1345-ACAC-8955F3FEB7B3}" type="pres">
      <dgm:prSet presAssocID="{D60B3169-2E8B-3B4D-816D-2D1B2A6AB089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8F1EE578-3906-A045-9535-5728316F3B18}" type="pres">
      <dgm:prSet presAssocID="{D60B3169-2E8B-3B4D-816D-2D1B2A6AB089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8C4107C6-E5A8-E24E-A53B-733C28557C8F}" type="pres">
      <dgm:prSet presAssocID="{AF8B868C-966F-F649-8913-351BFBEDDD4F}" presName="root2" presStyleCnt="0"/>
      <dgm:spPr/>
    </dgm:pt>
    <dgm:pt modelId="{5BA2950E-F82B-D542-B9AF-D8CF5BC80D45}" type="pres">
      <dgm:prSet presAssocID="{AF8B868C-966F-F649-8913-351BFBEDDD4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ECDAC6D-27C1-5545-8026-4D33AC9201C6}" type="pres">
      <dgm:prSet presAssocID="{AF8B868C-966F-F649-8913-351BFBEDDD4F}" presName="level3hierChild" presStyleCnt="0"/>
      <dgm:spPr/>
    </dgm:pt>
  </dgm:ptLst>
  <dgm:cxnLst>
    <dgm:cxn modelId="{C16565B5-E702-534F-A639-D66D22C8CF5F}" srcId="{C16A50EF-2A3F-5C4B-B3CB-665FE066755C}" destId="{D0B5D58C-7008-4B40-9C76-95E8D08893F7}" srcOrd="1" destOrd="0" parTransId="{890E0B0A-6CDE-FC48-9600-CCCB204AEF9D}" sibTransId="{77E21BFB-720A-A645-967E-CF0D6AF76434}"/>
    <dgm:cxn modelId="{BAF4343F-7612-B04F-94D0-410C4BA4FA47}" srcId="{C16A50EF-2A3F-5C4B-B3CB-665FE066755C}" destId="{20B943A3-9F94-524E-8583-736ED18F5D73}" srcOrd="0" destOrd="0" parTransId="{64FBE3BC-551E-8947-BAC5-C59990B6BEBA}" sibTransId="{45A69325-50AD-0744-843D-9CAB1F1D9F3F}"/>
    <dgm:cxn modelId="{76CBB547-25BE-A442-BD7E-999BEBA29D3B}" type="presOf" srcId="{A1473A52-BEFF-5744-A52E-2B3E14125672}" destId="{8D8EB007-E258-2D4B-A13D-D0930427A063}" srcOrd="0" destOrd="0" presId="urn:microsoft.com/office/officeart/2008/layout/HorizontalMultiLevelHierarchy"/>
    <dgm:cxn modelId="{35343E0A-3FAB-A448-8C46-1513EDA3FB81}" type="presOf" srcId="{D60B3169-2E8B-3B4D-816D-2D1B2A6AB089}" destId="{8F1EE578-3906-A045-9535-5728316F3B18}" srcOrd="1" destOrd="0" presId="urn:microsoft.com/office/officeart/2008/layout/HorizontalMultiLevelHierarchy"/>
    <dgm:cxn modelId="{20B121E7-5F64-2E42-BAD4-22B0177BA909}" type="presOf" srcId="{20B943A3-9F94-524E-8583-736ED18F5D73}" destId="{ED40C928-904A-C142-A685-98FA0022E2B4}" srcOrd="0" destOrd="0" presId="urn:microsoft.com/office/officeart/2008/layout/HorizontalMultiLevelHierarchy"/>
    <dgm:cxn modelId="{164B897B-F5B6-8E49-8655-52A50197A86A}" type="presOf" srcId="{890E0B0A-6CDE-FC48-9600-CCCB204AEF9D}" destId="{470F7E49-950F-B541-9159-73F10B86DB78}" srcOrd="0" destOrd="0" presId="urn:microsoft.com/office/officeart/2008/layout/HorizontalMultiLevelHierarchy"/>
    <dgm:cxn modelId="{3AD04C0F-3294-B543-A6C4-89F7493D2344}" type="presOf" srcId="{890E0B0A-6CDE-FC48-9600-CCCB204AEF9D}" destId="{48B21F95-0CC5-2D41-97EC-D031BAF56CDD}" srcOrd="1" destOrd="0" presId="urn:microsoft.com/office/officeart/2008/layout/HorizontalMultiLevelHierarchy"/>
    <dgm:cxn modelId="{0D618E11-2F2C-2944-A864-BFC3DCFA44F5}" type="presOf" srcId="{C16A50EF-2A3F-5C4B-B3CB-665FE066755C}" destId="{3BDD890B-1459-4745-9C98-FA1B535583C2}" srcOrd="0" destOrd="0" presId="urn:microsoft.com/office/officeart/2008/layout/HorizontalMultiLevelHierarchy"/>
    <dgm:cxn modelId="{B352C792-8F45-D24D-9EB3-0AD5E1816F1F}" srcId="{A1473A52-BEFF-5744-A52E-2B3E14125672}" destId="{C16A50EF-2A3F-5C4B-B3CB-665FE066755C}" srcOrd="0" destOrd="0" parTransId="{75908A28-4D6C-6247-A96F-D10E0C160406}" sibTransId="{0B1453AB-0F4E-3A4A-B628-E2B377E7B86D}"/>
    <dgm:cxn modelId="{77AB55A0-11CB-334F-9E38-8672E3A3BB39}" type="presOf" srcId="{64FBE3BC-551E-8947-BAC5-C59990B6BEBA}" destId="{C7594490-D961-6A40-AD0B-DF9E6A71CD62}" srcOrd="0" destOrd="0" presId="urn:microsoft.com/office/officeart/2008/layout/HorizontalMultiLevelHierarchy"/>
    <dgm:cxn modelId="{CD947D4D-1183-6340-8648-59902F3CCBF8}" type="presOf" srcId="{AF8B868C-966F-F649-8913-351BFBEDDD4F}" destId="{5BA2950E-F82B-D542-B9AF-D8CF5BC80D45}" srcOrd="0" destOrd="0" presId="urn:microsoft.com/office/officeart/2008/layout/HorizontalMultiLevelHierarchy"/>
    <dgm:cxn modelId="{9018A703-9B6D-B74C-BCC2-DC2DAC194618}" type="presOf" srcId="{D0B5D58C-7008-4B40-9C76-95E8D08893F7}" destId="{10C940C2-E8DA-A046-890D-B5E21DFF840F}" srcOrd="0" destOrd="0" presId="urn:microsoft.com/office/officeart/2008/layout/HorizontalMultiLevelHierarchy"/>
    <dgm:cxn modelId="{6A1A3D58-0614-B340-9363-26471BE6B874}" type="presOf" srcId="{D60B3169-2E8B-3B4D-816D-2D1B2A6AB089}" destId="{3304086F-755E-1345-ACAC-8955F3FEB7B3}" srcOrd="0" destOrd="0" presId="urn:microsoft.com/office/officeart/2008/layout/HorizontalMultiLevelHierarchy"/>
    <dgm:cxn modelId="{AF21FC5C-DF2E-874C-BF1E-FF02BCFE88B1}" srcId="{C16A50EF-2A3F-5C4B-B3CB-665FE066755C}" destId="{AF8B868C-966F-F649-8913-351BFBEDDD4F}" srcOrd="2" destOrd="0" parTransId="{D60B3169-2E8B-3B4D-816D-2D1B2A6AB089}" sibTransId="{7A51E573-AA25-C54B-9D6D-31F4447AA641}"/>
    <dgm:cxn modelId="{C1370B61-9A3D-E44A-9D25-C5BB74C33EF7}" type="presOf" srcId="{64FBE3BC-551E-8947-BAC5-C59990B6BEBA}" destId="{E09DDAF8-06E3-1445-8A26-2A51AB6A11E4}" srcOrd="1" destOrd="0" presId="urn:microsoft.com/office/officeart/2008/layout/HorizontalMultiLevelHierarchy"/>
    <dgm:cxn modelId="{33A4316B-EC6A-CD49-AE2B-4FAD9250BA1B}" type="presParOf" srcId="{8D8EB007-E258-2D4B-A13D-D0930427A063}" destId="{9CEAF0AD-78D4-004F-92E3-3A7FEF826EE9}" srcOrd="0" destOrd="0" presId="urn:microsoft.com/office/officeart/2008/layout/HorizontalMultiLevelHierarchy"/>
    <dgm:cxn modelId="{715FA5F3-B4D7-4D43-B620-C9B479867743}" type="presParOf" srcId="{9CEAF0AD-78D4-004F-92E3-3A7FEF826EE9}" destId="{3BDD890B-1459-4745-9C98-FA1B535583C2}" srcOrd="0" destOrd="0" presId="urn:microsoft.com/office/officeart/2008/layout/HorizontalMultiLevelHierarchy"/>
    <dgm:cxn modelId="{AC3B9DAA-E508-EB43-9919-87CBF52DECF5}" type="presParOf" srcId="{9CEAF0AD-78D4-004F-92E3-3A7FEF826EE9}" destId="{85FDA1DC-211D-0E4D-BF08-8881B785540A}" srcOrd="1" destOrd="0" presId="urn:microsoft.com/office/officeart/2008/layout/HorizontalMultiLevelHierarchy"/>
    <dgm:cxn modelId="{EC8C09ED-7BF2-EA4A-ACF4-187BB101819C}" type="presParOf" srcId="{85FDA1DC-211D-0E4D-BF08-8881B785540A}" destId="{C7594490-D961-6A40-AD0B-DF9E6A71CD62}" srcOrd="0" destOrd="0" presId="urn:microsoft.com/office/officeart/2008/layout/HorizontalMultiLevelHierarchy"/>
    <dgm:cxn modelId="{0786633D-E125-1244-8E0E-9F3E66FCDC0C}" type="presParOf" srcId="{C7594490-D961-6A40-AD0B-DF9E6A71CD62}" destId="{E09DDAF8-06E3-1445-8A26-2A51AB6A11E4}" srcOrd="0" destOrd="0" presId="urn:microsoft.com/office/officeart/2008/layout/HorizontalMultiLevelHierarchy"/>
    <dgm:cxn modelId="{8A067C25-0C53-584E-A8BE-F9F23E62DA00}" type="presParOf" srcId="{85FDA1DC-211D-0E4D-BF08-8881B785540A}" destId="{7F24203A-FDDA-7540-A540-2E463374A346}" srcOrd="1" destOrd="0" presId="urn:microsoft.com/office/officeart/2008/layout/HorizontalMultiLevelHierarchy"/>
    <dgm:cxn modelId="{97D6C1A0-56FE-7644-AE24-F5BD0CD6CD29}" type="presParOf" srcId="{7F24203A-FDDA-7540-A540-2E463374A346}" destId="{ED40C928-904A-C142-A685-98FA0022E2B4}" srcOrd="0" destOrd="0" presId="urn:microsoft.com/office/officeart/2008/layout/HorizontalMultiLevelHierarchy"/>
    <dgm:cxn modelId="{72566FB7-D5CE-5449-8C9B-7B7D49E677A5}" type="presParOf" srcId="{7F24203A-FDDA-7540-A540-2E463374A346}" destId="{4C4E4B76-2C66-0C4C-B087-5EDEE434853B}" srcOrd="1" destOrd="0" presId="urn:microsoft.com/office/officeart/2008/layout/HorizontalMultiLevelHierarchy"/>
    <dgm:cxn modelId="{6A69041F-9944-214C-BC21-335282F4E835}" type="presParOf" srcId="{85FDA1DC-211D-0E4D-BF08-8881B785540A}" destId="{470F7E49-950F-B541-9159-73F10B86DB78}" srcOrd="2" destOrd="0" presId="urn:microsoft.com/office/officeart/2008/layout/HorizontalMultiLevelHierarchy"/>
    <dgm:cxn modelId="{44527A6C-8B72-944C-BF42-73FFF8FDEF56}" type="presParOf" srcId="{470F7E49-950F-B541-9159-73F10B86DB78}" destId="{48B21F95-0CC5-2D41-97EC-D031BAF56CDD}" srcOrd="0" destOrd="0" presId="urn:microsoft.com/office/officeart/2008/layout/HorizontalMultiLevelHierarchy"/>
    <dgm:cxn modelId="{33F64EBE-9793-C746-87C5-E9425D7A4B92}" type="presParOf" srcId="{85FDA1DC-211D-0E4D-BF08-8881B785540A}" destId="{C2EF7C24-2B3D-844A-AB7D-12D4526D4D7B}" srcOrd="3" destOrd="0" presId="urn:microsoft.com/office/officeart/2008/layout/HorizontalMultiLevelHierarchy"/>
    <dgm:cxn modelId="{ED3D88F3-E745-174A-AFB3-C7E38E9139F0}" type="presParOf" srcId="{C2EF7C24-2B3D-844A-AB7D-12D4526D4D7B}" destId="{10C940C2-E8DA-A046-890D-B5E21DFF840F}" srcOrd="0" destOrd="0" presId="urn:microsoft.com/office/officeart/2008/layout/HorizontalMultiLevelHierarchy"/>
    <dgm:cxn modelId="{6D82F14F-4511-9240-A2E3-59FB5F8D8F6D}" type="presParOf" srcId="{C2EF7C24-2B3D-844A-AB7D-12D4526D4D7B}" destId="{A63167E7-B348-D54B-AD99-8D90CC6B1567}" srcOrd="1" destOrd="0" presId="urn:microsoft.com/office/officeart/2008/layout/HorizontalMultiLevelHierarchy"/>
    <dgm:cxn modelId="{CD2723B9-A7AE-B847-B187-426A744A8619}" type="presParOf" srcId="{85FDA1DC-211D-0E4D-BF08-8881B785540A}" destId="{3304086F-755E-1345-ACAC-8955F3FEB7B3}" srcOrd="4" destOrd="0" presId="urn:microsoft.com/office/officeart/2008/layout/HorizontalMultiLevelHierarchy"/>
    <dgm:cxn modelId="{A79D75C6-DA21-9A4E-9A90-9CAA1037E85A}" type="presParOf" srcId="{3304086F-755E-1345-ACAC-8955F3FEB7B3}" destId="{8F1EE578-3906-A045-9535-5728316F3B18}" srcOrd="0" destOrd="0" presId="urn:microsoft.com/office/officeart/2008/layout/HorizontalMultiLevelHierarchy"/>
    <dgm:cxn modelId="{FB5AB8D3-AE4D-BB47-A627-7D0D0948E343}" type="presParOf" srcId="{85FDA1DC-211D-0E4D-BF08-8881B785540A}" destId="{8C4107C6-E5A8-E24E-A53B-733C28557C8F}" srcOrd="5" destOrd="0" presId="urn:microsoft.com/office/officeart/2008/layout/HorizontalMultiLevelHierarchy"/>
    <dgm:cxn modelId="{8259AF0C-8167-3245-B407-F46A706E388C}" type="presParOf" srcId="{8C4107C6-E5A8-E24E-A53B-733C28557C8F}" destId="{5BA2950E-F82B-D542-B9AF-D8CF5BC80D45}" srcOrd="0" destOrd="0" presId="urn:microsoft.com/office/officeart/2008/layout/HorizontalMultiLevelHierarchy"/>
    <dgm:cxn modelId="{C1D9B8D8-5E1E-7249-8683-B554ACD979F1}" type="presParOf" srcId="{8C4107C6-E5A8-E24E-A53B-733C28557C8F}" destId="{1ECDAC6D-27C1-5545-8026-4D33AC9201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73A52-BEFF-5744-A52E-2B3E1412567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16A50EF-2A3F-5C4B-B3CB-665FE066755C}">
      <dgm:prSet phldrT="[文本]" custT="1"/>
      <dgm:spPr/>
      <dgm:t>
        <a:bodyPr/>
        <a:lstStyle/>
        <a:p>
          <a:r>
            <a:rPr lang="zh-CN" altLang="en-US" sz="3200" dirty="0" smtClean="0"/>
            <a:t>负载均衡</a:t>
          </a:r>
          <a:endParaRPr lang="zh-CN" altLang="en-US" sz="3200" dirty="0"/>
        </a:p>
      </dgm:t>
    </dgm:pt>
    <dgm:pt modelId="{75908A28-4D6C-6247-A96F-D10E0C160406}" type="parTrans" cxnId="{B352C792-8F45-D24D-9EB3-0AD5E1816F1F}">
      <dgm:prSet/>
      <dgm:spPr/>
      <dgm:t>
        <a:bodyPr/>
        <a:lstStyle/>
        <a:p>
          <a:endParaRPr lang="zh-CN" altLang="en-US"/>
        </a:p>
      </dgm:t>
    </dgm:pt>
    <dgm:pt modelId="{0B1453AB-0F4E-3A4A-B628-E2B377E7B86D}" type="sibTrans" cxnId="{B352C792-8F45-D24D-9EB3-0AD5E1816F1F}">
      <dgm:prSet/>
      <dgm:spPr/>
      <dgm:t>
        <a:bodyPr/>
        <a:lstStyle/>
        <a:p>
          <a:endParaRPr lang="zh-CN" altLang="en-US"/>
        </a:p>
      </dgm:t>
    </dgm:pt>
    <dgm:pt modelId="{20B943A3-9F94-524E-8583-736ED18F5D73}">
      <dgm:prSet phldrT="[文本]"/>
      <dgm:spPr/>
      <dgm:t>
        <a:bodyPr/>
        <a:lstStyle/>
        <a:p>
          <a:r>
            <a:rPr lang="en-US" altLang="zh-CN" dirty="0" smtClean="0"/>
            <a:t>Portal</a:t>
          </a:r>
          <a:endParaRPr lang="zh-CN" altLang="en-US" dirty="0"/>
        </a:p>
      </dgm:t>
    </dgm:pt>
    <dgm:pt modelId="{64FBE3BC-551E-8947-BAC5-C59990B6BEBA}" type="parTrans" cxnId="{BAF4343F-7612-B04F-94D0-410C4BA4FA47}">
      <dgm:prSet/>
      <dgm:spPr/>
      <dgm:t>
        <a:bodyPr/>
        <a:lstStyle/>
        <a:p>
          <a:endParaRPr lang="zh-CN" altLang="en-US"/>
        </a:p>
      </dgm:t>
    </dgm:pt>
    <dgm:pt modelId="{45A69325-50AD-0744-843D-9CAB1F1D9F3F}" type="sibTrans" cxnId="{BAF4343F-7612-B04F-94D0-410C4BA4FA47}">
      <dgm:prSet/>
      <dgm:spPr/>
      <dgm:t>
        <a:bodyPr/>
        <a:lstStyle/>
        <a:p>
          <a:endParaRPr lang="zh-CN" altLang="en-US"/>
        </a:p>
      </dgm:t>
    </dgm:pt>
    <dgm:pt modelId="{D0B5D58C-7008-4B40-9C76-95E8D08893F7}">
      <dgm:prSet phldrT="[文本]"/>
      <dgm:spPr/>
      <dgm:t>
        <a:bodyPr/>
        <a:lstStyle/>
        <a:p>
          <a:r>
            <a:rPr lang="en-US" altLang="zh-CN" dirty="0" err="1" smtClean="0"/>
            <a:t>Potral</a:t>
          </a:r>
          <a:endParaRPr lang="zh-CN" altLang="en-US" dirty="0"/>
        </a:p>
      </dgm:t>
    </dgm:pt>
    <dgm:pt modelId="{890E0B0A-6CDE-FC48-9600-CCCB204AEF9D}" type="parTrans" cxnId="{C16565B5-E702-534F-A639-D66D22C8CF5F}">
      <dgm:prSet/>
      <dgm:spPr/>
      <dgm:t>
        <a:bodyPr/>
        <a:lstStyle/>
        <a:p>
          <a:endParaRPr lang="zh-CN" altLang="en-US"/>
        </a:p>
      </dgm:t>
    </dgm:pt>
    <dgm:pt modelId="{77E21BFB-720A-A645-967E-CF0D6AF76434}" type="sibTrans" cxnId="{C16565B5-E702-534F-A639-D66D22C8CF5F}">
      <dgm:prSet/>
      <dgm:spPr/>
      <dgm:t>
        <a:bodyPr/>
        <a:lstStyle/>
        <a:p>
          <a:endParaRPr lang="zh-CN" altLang="en-US"/>
        </a:p>
      </dgm:t>
    </dgm:pt>
    <dgm:pt modelId="{AF8B868C-966F-F649-8913-351BFBEDDD4F}">
      <dgm:prSet phldrT="[文本]"/>
      <dgm:spPr/>
      <dgm:t>
        <a:bodyPr/>
        <a:lstStyle/>
        <a:p>
          <a:r>
            <a:rPr lang="en-US" altLang="zh-CN" dirty="0" smtClean="0"/>
            <a:t>Portal</a:t>
          </a:r>
          <a:endParaRPr lang="zh-CN" altLang="en-US" dirty="0"/>
        </a:p>
      </dgm:t>
    </dgm:pt>
    <dgm:pt modelId="{D60B3169-2E8B-3B4D-816D-2D1B2A6AB089}" type="parTrans" cxnId="{AF21FC5C-DF2E-874C-BF1E-FF02BCFE88B1}">
      <dgm:prSet/>
      <dgm:spPr/>
      <dgm:t>
        <a:bodyPr/>
        <a:lstStyle/>
        <a:p>
          <a:endParaRPr lang="zh-CN" altLang="en-US"/>
        </a:p>
      </dgm:t>
    </dgm:pt>
    <dgm:pt modelId="{7A51E573-AA25-C54B-9D6D-31F4447AA641}" type="sibTrans" cxnId="{AF21FC5C-DF2E-874C-BF1E-FF02BCFE88B1}">
      <dgm:prSet/>
      <dgm:spPr/>
      <dgm:t>
        <a:bodyPr/>
        <a:lstStyle/>
        <a:p>
          <a:endParaRPr lang="zh-CN" altLang="en-US"/>
        </a:p>
      </dgm:t>
    </dgm:pt>
    <dgm:pt modelId="{8D8EB007-E258-2D4B-A13D-D0930427A063}" type="pres">
      <dgm:prSet presAssocID="{A1473A52-BEFF-5744-A52E-2B3E141256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CEAF0AD-78D4-004F-92E3-3A7FEF826EE9}" type="pres">
      <dgm:prSet presAssocID="{C16A50EF-2A3F-5C4B-B3CB-665FE066755C}" presName="root1" presStyleCnt="0"/>
      <dgm:spPr/>
    </dgm:pt>
    <dgm:pt modelId="{3BDD890B-1459-4745-9C98-FA1B535583C2}" type="pres">
      <dgm:prSet presAssocID="{C16A50EF-2A3F-5C4B-B3CB-665FE066755C}" presName="LevelOneTextNode" presStyleLbl="node0" presStyleIdx="0" presStyleCnt="1" custLinFactNeighborY="-42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DA1DC-211D-0E4D-BF08-8881B785540A}" type="pres">
      <dgm:prSet presAssocID="{C16A50EF-2A3F-5C4B-B3CB-665FE066755C}" presName="level2hierChild" presStyleCnt="0"/>
      <dgm:spPr/>
    </dgm:pt>
    <dgm:pt modelId="{C7594490-D961-6A40-AD0B-DF9E6A71CD62}" type="pres">
      <dgm:prSet presAssocID="{64FBE3BC-551E-8947-BAC5-C59990B6BEBA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E09DDAF8-06E3-1445-8A26-2A51AB6A11E4}" type="pres">
      <dgm:prSet presAssocID="{64FBE3BC-551E-8947-BAC5-C59990B6BEBA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7F24203A-FDDA-7540-A540-2E463374A346}" type="pres">
      <dgm:prSet presAssocID="{20B943A3-9F94-524E-8583-736ED18F5D73}" presName="root2" presStyleCnt="0"/>
      <dgm:spPr/>
    </dgm:pt>
    <dgm:pt modelId="{ED40C928-904A-C142-A685-98FA0022E2B4}" type="pres">
      <dgm:prSet presAssocID="{20B943A3-9F94-524E-8583-736ED18F5D7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4E4B76-2C66-0C4C-B087-5EDEE434853B}" type="pres">
      <dgm:prSet presAssocID="{20B943A3-9F94-524E-8583-736ED18F5D73}" presName="level3hierChild" presStyleCnt="0"/>
      <dgm:spPr/>
    </dgm:pt>
    <dgm:pt modelId="{470F7E49-950F-B541-9159-73F10B86DB78}" type="pres">
      <dgm:prSet presAssocID="{890E0B0A-6CDE-FC48-9600-CCCB204AEF9D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48B21F95-0CC5-2D41-97EC-D031BAF56CDD}" type="pres">
      <dgm:prSet presAssocID="{890E0B0A-6CDE-FC48-9600-CCCB204AEF9D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C2EF7C24-2B3D-844A-AB7D-12D4526D4D7B}" type="pres">
      <dgm:prSet presAssocID="{D0B5D58C-7008-4B40-9C76-95E8D08893F7}" presName="root2" presStyleCnt="0"/>
      <dgm:spPr/>
    </dgm:pt>
    <dgm:pt modelId="{10C940C2-E8DA-A046-890D-B5E21DFF840F}" type="pres">
      <dgm:prSet presAssocID="{D0B5D58C-7008-4B40-9C76-95E8D08893F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3167E7-B348-D54B-AD99-8D90CC6B1567}" type="pres">
      <dgm:prSet presAssocID="{D0B5D58C-7008-4B40-9C76-95E8D08893F7}" presName="level3hierChild" presStyleCnt="0"/>
      <dgm:spPr/>
    </dgm:pt>
    <dgm:pt modelId="{3304086F-755E-1345-ACAC-8955F3FEB7B3}" type="pres">
      <dgm:prSet presAssocID="{D60B3169-2E8B-3B4D-816D-2D1B2A6AB089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8F1EE578-3906-A045-9535-5728316F3B18}" type="pres">
      <dgm:prSet presAssocID="{D60B3169-2E8B-3B4D-816D-2D1B2A6AB089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8C4107C6-E5A8-E24E-A53B-733C28557C8F}" type="pres">
      <dgm:prSet presAssocID="{AF8B868C-966F-F649-8913-351BFBEDDD4F}" presName="root2" presStyleCnt="0"/>
      <dgm:spPr/>
    </dgm:pt>
    <dgm:pt modelId="{5BA2950E-F82B-D542-B9AF-D8CF5BC80D45}" type="pres">
      <dgm:prSet presAssocID="{AF8B868C-966F-F649-8913-351BFBEDDD4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ECDAC6D-27C1-5545-8026-4D33AC9201C6}" type="pres">
      <dgm:prSet presAssocID="{AF8B868C-966F-F649-8913-351BFBEDDD4F}" presName="level3hierChild" presStyleCnt="0"/>
      <dgm:spPr/>
    </dgm:pt>
  </dgm:ptLst>
  <dgm:cxnLst>
    <dgm:cxn modelId="{C16565B5-E702-534F-A639-D66D22C8CF5F}" srcId="{C16A50EF-2A3F-5C4B-B3CB-665FE066755C}" destId="{D0B5D58C-7008-4B40-9C76-95E8D08893F7}" srcOrd="1" destOrd="0" parTransId="{890E0B0A-6CDE-FC48-9600-CCCB204AEF9D}" sibTransId="{77E21BFB-720A-A645-967E-CF0D6AF76434}"/>
    <dgm:cxn modelId="{612A858F-D820-AF41-A779-73F7E81960E9}" type="presOf" srcId="{C16A50EF-2A3F-5C4B-B3CB-665FE066755C}" destId="{3BDD890B-1459-4745-9C98-FA1B535583C2}" srcOrd="0" destOrd="0" presId="urn:microsoft.com/office/officeart/2008/layout/HorizontalMultiLevelHierarchy"/>
    <dgm:cxn modelId="{32BB8304-2E9F-5748-A103-6FDF358A99D5}" type="presOf" srcId="{A1473A52-BEFF-5744-A52E-2B3E14125672}" destId="{8D8EB007-E258-2D4B-A13D-D0930427A063}" srcOrd="0" destOrd="0" presId="urn:microsoft.com/office/officeart/2008/layout/HorizontalMultiLevelHierarchy"/>
    <dgm:cxn modelId="{BAF4343F-7612-B04F-94D0-410C4BA4FA47}" srcId="{C16A50EF-2A3F-5C4B-B3CB-665FE066755C}" destId="{20B943A3-9F94-524E-8583-736ED18F5D73}" srcOrd="0" destOrd="0" parTransId="{64FBE3BC-551E-8947-BAC5-C59990B6BEBA}" sibTransId="{45A69325-50AD-0744-843D-9CAB1F1D9F3F}"/>
    <dgm:cxn modelId="{8F52EFC1-73F1-0B43-B673-E32993451BBC}" type="presOf" srcId="{20B943A3-9F94-524E-8583-736ED18F5D73}" destId="{ED40C928-904A-C142-A685-98FA0022E2B4}" srcOrd="0" destOrd="0" presId="urn:microsoft.com/office/officeart/2008/layout/HorizontalMultiLevelHierarchy"/>
    <dgm:cxn modelId="{68A07564-77EC-8047-979E-416F4F976625}" type="presOf" srcId="{D0B5D58C-7008-4B40-9C76-95E8D08893F7}" destId="{10C940C2-E8DA-A046-890D-B5E21DFF840F}" srcOrd="0" destOrd="0" presId="urn:microsoft.com/office/officeart/2008/layout/HorizontalMultiLevelHierarchy"/>
    <dgm:cxn modelId="{DA5E3B2B-49CC-8C45-BE30-CB21681B6E70}" type="presOf" srcId="{64FBE3BC-551E-8947-BAC5-C59990B6BEBA}" destId="{C7594490-D961-6A40-AD0B-DF9E6A71CD62}" srcOrd="0" destOrd="0" presId="urn:microsoft.com/office/officeart/2008/layout/HorizontalMultiLevelHierarchy"/>
    <dgm:cxn modelId="{B352C792-8F45-D24D-9EB3-0AD5E1816F1F}" srcId="{A1473A52-BEFF-5744-A52E-2B3E14125672}" destId="{C16A50EF-2A3F-5C4B-B3CB-665FE066755C}" srcOrd="0" destOrd="0" parTransId="{75908A28-4D6C-6247-A96F-D10E0C160406}" sibTransId="{0B1453AB-0F4E-3A4A-B628-E2B377E7B86D}"/>
    <dgm:cxn modelId="{A90417C8-9E5B-FB4D-9ADE-CEA0BBB1E06F}" type="presOf" srcId="{D60B3169-2E8B-3B4D-816D-2D1B2A6AB089}" destId="{8F1EE578-3906-A045-9535-5728316F3B18}" srcOrd="1" destOrd="0" presId="urn:microsoft.com/office/officeart/2008/layout/HorizontalMultiLevelHierarchy"/>
    <dgm:cxn modelId="{8B62A884-CC39-364C-8191-21310ADE98AA}" type="presOf" srcId="{890E0B0A-6CDE-FC48-9600-CCCB204AEF9D}" destId="{470F7E49-950F-B541-9159-73F10B86DB78}" srcOrd="0" destOrd="0" presId="urn:microsoft.com/office/officeart/2008/layout/HorizontalMultiLevelHierarchy"/>
    <dgm:cxn modelId="{D22BF3D7-FBB3-2542-A184-685EB8B012A6}" type="presOf" srcId="{AF8B868C-966F-F649-8913-351BFBEDDD4F}" destId="{5BA2950E-F82B-D542-B9AF-D8CF5BC80D45}" srcOrd="0" destOrd="0" presId="urn:microsoft.com/office/officeart/2008/layout/HorizontalMultiLevelHierarchy"/>
    <dgm:cxn modelId="{03C5F086-D7D2-F54F-9B59-9AD9B102FF8F}" type="presOf" srcId="{64FBE3BC-551E-8947-BAC5-C59990B6BEBA}" destId="{E09DDAF8-06E3-1445-8A26-2A51AB6A11E4}" srcOrd="1" destOrd="0" presId="urn:microsoft.com/office/officeart/2008/layout/HorizontalMultiLevelHierarchy"/>
    <dgm:cxn modelId="{5246785F-BA74-CE4A-BBA1-7D6C2809EDB3}" type="presOf" srcId="{D60B3169-2E8B-3B4D-816D-2D1B2A6AB089}" destId="{3304086F-755E-1345-ACAC-8955F3FEB7B3}" srcOrd="0" destOrd="0" presId="urn:microsoft.com/office/officeart/2008/layout/HorizontalMultiLevelHierarchy"/>
    <dgm:cxn modelId="{AF21FC5C-DF2E-874C-BF1E-FF02BCFE88B1}" srcId="{C16A50EF-2A3F-5C4B-B3CB-665FE066755C}" destId="{AF8B868C-966F-F649-8913-351BFBEDDD4F}" srcOrd="2" destOrd="0" parTransId="{D60B3169-2E8B-3B4D-816D-2D1B2A6AB089}" sibTransId="{7A51E573-AA25-C54B-9D6D-31F4447AA641}"/>
    <dgm:cxn modelId="{5A21EE9F-C6C7-4346-B56F-270E542EC0E8}" type="presOf" srcId="{890E0B0A-6CDE-FC48-9600-CCCB204AEF9D}" destId="{48B21F95-0CC5-2D41-97EC-D031BAF56CDD}" srcOrd="1" destOrd="0" presId="urn:microsoft.com/office/officeart/2008/layout/HorizontalMultiLevelHierarchy"/>
    <dgm:cxn modelId="{75B5DD88-A319-6245-83D3-25884081A2BB}" type="presParOf" srcId="{8D8EB007-E258-2D4B-A13D-D0930427A063}" destId="{9CEAF0AD-78D4-004F-92E3-3A7FEF826EE9}" srcOrd="0" destOrd="0" presId="urn:microsoft.com/office/officeart/2008/layout/HorizontalMultiLevelHierarchy"/>
    <dgm:cxn modelId="{2D47D6B9-0939-5C4E-9464-4EC1C50A66AE}" type="presParOf" srcId="{9CEAF0AD-78D4-004F-92E3-3A7FEF826EE9}" destId="{3BDD890B-1459-4745-9C98-FA1B535583C2}" srcOrd="0" destOrd="0" presId="urn:microsoft.com/office/officeart/2008/layout/HorizontalMultiLevelHierarchy"/>
    <dgm:cxn modelId="{CD9B4447-DC2A-584B-8C94-582CCF87AED2}" type="presParOf" srcId="{9CEAF0AD-78D4-004F-92E3-3A7FEF826EE9}" destId="{85FDA1DC-211D-0E4D-BF08-8881B785540A}" srcOrd="1" destOrd="0" presId="urn:microsoft.com/office/officeart/2008/layout/HorizontalMultiLevelHierarchy"/>
    <dgm:cxn modelId="{911467AD-0D85-144E-AE1C-759E7AD2D6E5}" type="presParOf" srcId="{85FDA1DC-211D-0E4D-BF08-8881B785540A}" destId="{C7594490-D961-6A40-AD0B-DF9E6A71CD62}" srcOrd="0" destOrd="0" presId="urn:microsoft.com/office/officeart/2008/layout/HorizontalMultiLevelHierarchy"/>
    <dgm:cxn modelId="{5558B2F5-F22C-6C4B-89D3-ABF30C49A87C}" type="presParOf" srcId="{C7594490-D961-6A40-AD0B-DF9E6A71CD62}" destId="{E09DDAF8-06E3-1445-8A26-2A51AB6A11E4}" srcOrd="0" destOrd="0" presId="urn:microsoft.com/office/officeart/2008/layout/HorizontalMultiLevelHierarchy"/>
    <dgm:cxn modelId="{A0875E1E-BF99-2748-8FDB-D1B987DB1AE8}" type="presParOf" srcId="{85FDA1DC-211D-0E4D-BF08-8881B785540A}" destId="{7F24203A-FDDA-7540-A540-2E463374A346}" srcOrd="1" destOrd="0" presId="urn:microsoft.com/office/officeart/2008/layout/HorizontalMultiLevelHierarchy"/>
    <dgm:cxn modelId="{D7F6ABED-524E-2546-A0C0-771630D0B4D5}" type="presParOf" srcId="{7F24203A-FDDA-7540-A540-2E463374A346}" destId="{ED40C928-904A-C142-A685-98FA0022E2B4}" srcOrd="0" destOrd="0" presId="urn:microsoft.com/office/officeart/2008/layout/HorizontalMultiLevelHierarchy"/>
    <dgm:cxn modelId="{01EA74F6-D633-F44B-B0E2-AF51AFD37FB8}" type="presParOf" srcId="{7F24203A-FDDA-7540-A540-2E463374A346}" destId="{4C4E4B76-2C66-0C4C-B087-5EDEE434853B}" srcOrd="1" destOrd="0" presId="urn:microsoft.com/office/officeart/2008/layout/HorizontalMultiLevelHierarchy"/>
    <dgm:cxn modelId="{6FD4FDE6-C5F1-A746-822E-5312017DCD24}" type="presParOf" srcId="{85FDA1DC-211D-0E4D-BF08-8881B785540A}" destId="{470F7E49-950F-B541-9159-73F10B86DB78}" srcOrd="2" destOrd="0" presId="urn:microsoft.com/office/officeart/2008/layout/HorizontalMultiLevelHierarchy"/>
    <dgm:cxn modelId="{6C67673E-880D-394F-BE08-20E1274D69CA}" type="presParOf" srcId="{470F7E49-950F-B541-9159-73F10B86DB78}" destId="{48B21F95-0CC5-2D41-97EC-D031BAF56CDD}" srcOrd="0" destOrd="0" presId="urn:microsoft.com/office/officeart/2008/layout/HorizontalMultiLevelHierarchy"/>
    <dgm:cxn modelId="{7CD70B13-7B3E-B34B-9600-52CD5C445566}" type="presParOf" srcId="{85FDA1DC-211D-0E4D-BF08-8881B785540A}" destId="{C2EF7C24-2B3D-844A-AB7D-12D4526D4D7B}" srcOrd="3" destOrd="0" presId="urn:microsoft.com/office/officeart/2008/layout/HorizontalMultiLevelHierarchy"/>
    <dgm:cxn modelId="{4C490258-1CEE-B240-8B65-E148E6598F89}" type="presParOf" srcId="{C2EF7C24-2B3D-844A-AB7D-12D4526D4D7B}" destId="{10C940C2-E8DA-A046-890D-B5E21DFF840F}" srcOrd="0" destOrd="0" presId="urn:microsoft.com/office/officeart/2008/layout/HorizontalMultiLevelHierarchy"/>
    <dgm:cxn modelId="{C64C2295-E1B1-1248-9446-56C985382AD9}" type="presParOf" srcId="{C2EF7C24-2B3D-844A-AB7D-12D4526D4D7B}" destId="{A63167E7-B348-D54B-AD99-8D90CC6B1567}" srcOrd="1" destOrd="0" presId="urn:microsoft.com/office/officeart/2008/layout/HorizontalMultiLevelHierarchy"/>
    <dgm:cxn modelId="{0D644C3F-3731-CF45-A247-D3607BDC06F3}" type="presParOf" srcId="{85FDA1DC-211D-0E4D-BF08-8881B785540A}" destId="{3304086F-755E-1345-ACAC-8955F3FEB7B3}" srcOrd="4" destOrd="0" presId="urn:microsoft.com/office/officeart/2008/layout/HorizontalMultiLevelHierarchy"/>
    <dgm:cxn modelId="{187E06AB-5539-5340-935D-EBD2E6F29DC9}" type="presParOf" srcId="{3304086F-755E-1345-ACAC-8955F3FEB7B3}" destId="{8F1EE578-3906-A045-9535-5728316F3B18}" srcOrd="0" destOrd="0" presId="urn:microsoft.com/office/officeart/2008/layout/HorizontalMultiLevelHierarchy"/>
    <dgm:cxn modelId="{53B9ACD7-892B-DC46-B42C-D212D636C4A3}" type="presParOf" srcId="{85FDA1DC-211D-0E4D-BF08-8881B785540A}" destId="{8C4107C6-E5A8-E24E-A53B-733C28557C8F}" srcOrd="5" destOrd="0" presId="urn:microsoft.com/office/officeart/2008/layout/HorizontalMultiLevelHierarchy"/>
    <dgm:cxn modelId="{977ED7B7-8D8B-094B-9E4F-C95BCACEDCE5}" type="presParOf" srcId="{8C4107C6-E5A8-E24E-A53B-733C28557C8F}" destId="{5BA2950E-F82B-D542-B9AF-D8CF5BC80D45}" srcOrd="0" destOrd="0" presId="urn:microsoft.com/office/officeart/2008/layout/HorizontalMultiLevelHierarchy"/>
    <dgm:cxn modelId="{1B5ED409-A489-A24A-91C1-9B8406A1FDA0}" type="presParOf" srcId="{8C4107C6-E5A8-E24E-A53B-733C28557C8F}" destId="{1ECDAC6D-27C1-5545-8026-4D33AC9201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22E71-E7A9-FE47-A3A8-0003DC7351C7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12AEEAE-243D-4547-9E5B-A3C0BDD83ED8}">
      <dgm:prSet phldrT="[文本]"/>
      <dgm:spPr/>
      <dgm:t>
        <a:bodyPr/>
        <a:lstStyle/>
        <a:p>
          <a:r>
            <a:rPr lang="en-US" altLang="zh-CN" dirty="0" smtClean="0"/>
            <a:t>Srun4K</a:t>
          </a:r>
          <a:r>
            <a:rPr lang="zh-CN" altLang="en-US" dirty="0" smtClean="0"/>
            <a:t>主认证系统</a:t>
          </a:r>
          <a:endParaRPr lang="zh-CN" altLang="en-US" dirty="0"/>
        </a:p>
      </dgm:t>
    </dgm:pt>
    <dgm:pt modelId="{5A306769-AA1E-3345-941C-CDCDA8FE2694}" type="parTrans" cxnId="{7E9E87B2-C52B-3B4C-997F-F398E78A92B1}">
      <dgm:prSet/>
      <dgm:spPr/>
      <dgm:t>
        <a:bodyPr/>
        <a:lstStyle/>
        <a:p>
          <a:endParaRPr lang="zh-CN" altLang="en-US"/>
        </a:p>
      </dgm:t>
    </dgm:pt>
    <dgm:pt modelId="{B0C0FBA4-3FA2-3F41-A239-52846B1E7EA8}" type="sibTrans" cxnId="{7E9E87B2-C52B-3B4C-997F-F398E78A92B1}">
      <dgm:prSet/>
      <dgm:spPr/>
      <dgm:t>
        <a:bodyPr/>
        <a:lstStyle/>
        <a:p>
          <a:endParaRPr lang="zh-CN" altLang="en-US"/>
        </a:p>
      </dgm:t>
    </dgm:pt>
    <dgm:pt modelId="{3509752F-8DA9-B44D-82CA-EA7EF027C91B}">
      <dgm:prSet phldrT="[文本]"/>
      <dgm:spPr/>
      <dgm:t>
        <a:bodyPr/>
        <a:lstStyle/>
        <a:p>
          <a:r>
            <a:rPr lang="zh-CN" altLang="en-US" smtClean="0"/>
            <a:t>逃生系统</a:t>
          </a:r>
          <a:endParaRPr lang="zh-CN" altLang="en-US" dirty="0"/>
        </a:p>
      </dgm:t>
    </dgm:pt>
    <dgm:pt modelId="{03B5C730-26EF-914E-A65C-56D9DE7DAF04}" type="sibTrans" cxnId="{38CEE508-50AE-1048-9072-0CFDB565E730}">
      <dgm:prSet/>
      <dgm:spPr/>
      <dgm:t>
        <a:bodyPr/>
        <a:lstStyle/>
        <a:p>
          <a:endParaRPr lang="zh-CN" altLang="en-US"/>
        </a:p>
      </dgm:t>
    </dgm:pt>
    <dgm:pt modelId="{52FEFE64-1DBD-AF47-8A50-15CF6493AB1C}" type="parTrans" cxnId="{38CEE508-50AE-1048-9072-0CFDB565E730}">
      <dgm:prSet/>
      <dgm:spPr/>
      <dgm:t>
        <a:bodyPr/>
        <a:lstStyle/>
        <a:p>
          <a:endParaRPr lang="zh-CN" altLang="en-US"/>
        </a:p>
      </dgm:t>
    </dgm:pt>
    <dgm:pt modelId="{CCBE8466-4236-814F-AAE7-C2C7B18D23EC}" type="pres">
      <dgm:prSet presAssocID="{57322E71-E7A9-FE47-A3A8-0003DC7351C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015C4D7-89CA-2F46-B68E-50B883CA51A3}" type="pres">
      <dgm:prSet presAssocID="{57322E71-E7A9-FE47-A3A8-0003DC7351C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CD5081-4E22-3140-A7EF-1C8A93201E0D}" type="pres">
      <dgm:prSet presAssocID="{57322E71-E7A9-FE47-A3A8-0003DC7351C7}" presName="LeftNode" presStyleLbl="bgImgPlace1" presStyleIdx="0" presStyleCnt="2" custScaleX="104080">
        <dgm:presLayoutVars>
          <dgm:chMax val="2"/>
          <dgm:chPref val="2"/>
        </dgm:presLayoutVars>
      </dgm:prSet>
      <dgm:spPr/>
      <dgm:t>
        <a:bodyPr/>
        <a:lstStyle/>
        <a:p>
          <a:endParaRPr lang="zh-CN" altLang="en-US"/>
        </a:p>
      </dgm:t>
    </dgm:pt>
    <dgm:pt modelId="{E9CFA501-44E8-AD4E-9E74-041C27AB1BC6}" type="pres">
      <dgm:prSet presAssocID="{57322E71-E7A9-FE47-A3A8-0003DC7351C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16F313-A98C-9943-BCD8-DF9823319D7D}" type="pres">
      <dgm:prSet presAssocID="{57322E71-E7A9-FE47-A3A8-0003DC7351C7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DCF31D0-92E7-0245-98D3-A14A71D259FF}" type="pres">
      <dgm:prSet presAssocID="{57322E71-E7A9-FE47-A3A8-0003DC7351C7}" presName="TopArrow" presStyleLbl="node1" presStyleIdx="0" presStyleCnt="2"/>
      <dgm:spPr/>
    </dgm:pt>
    <dgm:pt modelId="{9D20FD5D-ACEE-8342-B3EE-F215C62C4880}" type="pres">
      <dgm:prSet presAssocID="{57322E71-E7A9-FE47-A3A8-0003DC7351C7}" presName="BottomArrow" presStyleLbl="node1" presStyleIdx="1" presStyleCnt="2"/>
      <dgm:spPr/>
    </dgm:pt>
  </dgm:ptLst>
  <dgm:cxnLst>
    <dgm:cxn modelId="{38CEE508-50AE-1048-9072-0CFDB565E730}" srcId="{57322E71-E7A9-FE47-A3A8-0003DC7351C7}" destId="{3509752F-8DA9-B44D-82CA-EA7EF027C91B}" srcOrd="1" destOrd="0" parTransId="{52FEFE64-1DBD-AF47-8A50-15CF6493AB1C}" sibTransId="{03B5C730-26EF-914E-A65C-56D9DE7DAF04}"/>
    <dgm:cxn modelId="{38A37B10-86D8-A446-8ED6-9AA9A18A7EE9}" type="presOf" srcId="{812AEEAE-243D-4547-9E5B-A3C0BDD83ED8}" destId="{FDCD5081-4E22-3140-A7EF-1C8A93201E0D}" srcOrd="1" destOrd="0" presId="urn:microsoft.com/office/officeart/2009/layout/ReverseList"/>
    <dgm:cxn modelId="{ABA1B9A6-50F0-CA49-8155-6FD9C2578DF4}" type="presOf" srcId="{57322E71-E7A9-FE47-A3A8-0003DC7351C7}" destId="{CCBE8466-4236-814F-AAE7-C2C7B18D23EC}" srcOrd="0" destOrd="0" presId="urn:microsoft.com/office/officeart/2009/layout/ReverseList"/>
    <dgm:cxn modelId="{C7A33040-E9D0-9E4D-BAA7-1E1C13B3EC15}" type="presOf" srcId="{812AEEAE-243D-4547-9E5B-A3C0BDD83ED8}" destId="{1015C4D7-89CA-2F46-B68E-50B883CA51A3}" srcOrd="0" destOrd="0" presId="urn:microsoft.com/office/officeart/2009/layout/ReverseList"/>
    <dgm:cxn modelId="{A2289A76-0FB5-3441-8D9B-D2F3D2CDFD7B}" type="presOf" srcId="{3509752F-8DA9-B44D-82CA-EA7EF027C91B}" destId="{8F16F313-A98C-9943-BCD8-DF9823319D7D}" srcOrd="1" destOrd="0" presId="urn:microsoft.com/office/officeart/2009/layout/ReverseList"/>
    <dgm:cxn modelId="{CC6A24EA-CE1D-844C-B8D3-66A5A055A077}" type="presOf" srcId="{3509752F-8DA9-B44D-82CA-EA7EF027C91B}" destId="{E9CFA501-44E8-AD4E-9E74-041C27AB1BC6}" srcOrd="0" destOrd="0" presId="urn:microsoft.com/office/officeart/2009/layout/ReverseList"/>
    <dgm:cxn modelId="{7E9E87B2-C52B-3B4C-997F-F398E78A92B1}" srcId="{57322E71-E7A9-FE47-A3A8-0003DC7351C7}" destId="{812AEEAE-243D-4547-9E5B-A3C0BDD83ED8}" srcOrd="0" destOrd="0" parTransId="{5A306769-AA1E-3345-941C-CDCDA8FE2694}" sibTransId="{B0C0FBA4-3FA2-3F41-A239-52846B1E7EA8}"/>
    <dgm:cxn modelId="{0A011C14-1D8B-3E49-AA2E-9E0ED2052161}" type="presParOf" srcId="{CCBE8466-4236-814F-AAE7-C2C7B18D23EC}" destId="{1015C4D7-89CA-2F46-B68E-50B883CA51A3}" srcOrd="0" destOrd="0" presId="urn:microsoft.com/office/officeart/2009/layout/ReverseList"/>
    <dgm:cxn modelId="{2A02C0A8-199A-424A-BDE5-2AA22EE44881}" type="presParOf" srcId="{CCBE8466-4236-814F-AAE7-C2C7B18D23EC}" destId="{FDCD5081-4E22-3140-A7EF-1C8A93201E0D}" srcOrd="1" destOrd="0" presId="urn:microsoft.com/office/officeart/2009/layout/ReverseList"/>
    <dgm:cxn modelId="{ECD355F2-9359-6C4F-9C6E-3FDE30C8E10B}" type="presParOf" srcId="{CCBE8466-4236-814F-AAE7-C2C7B18D23EC}" destId="{E9CFA501-44E8-AD4E-9E74-041C27AB1BC6}" srcOrd="2" destOrd="0" presId="urn:microsoft.com/office/officeart/2009/layout/ReverseList"/>
    <dgm:cxn modelId="{C62A0639-6540-DC4C-88F3-F92D9BEDFAF0}" type="presParOf" srcId="{CCBE8466-4236-814F-AAE7-C2C7B18D23EC}" destId="{8F16F313-A98C-9943-BCD8-DF9823319D7D}" srcOrd="3" destOrd="0" presId="urn:microsoft.com/office/officeart/2009/layout/ReverseList"/>
    <dgm:cxn modelId="{D0FAE878-BAA5-F146-82E4-B6AF1B87682B}" type="presParOf" srcId="{CCBE8466-4236-814F-AAE7-C2C7B18D23EC}" destId="{4DCF31D0-92E7-0245-98D3-A14A71D259FF}" srcOrd="4" destOrd="0" presId="urn:microsoft.com/office/officeart/2009/layout/ReverseList"/>
    <dgm:cxn modelId="{79D68E43-959D-164C-85E3-DB877A9CFEDC}" type="presParOf" srcId="{CCBE8466-4236-814F-AAE7-C2C7B18D23EC}" destId="{9D20FD5D-ACEE-8342-B3EE-F215C62C488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29DF8-E6CE-6A4D-ADDB-7ABA5D08A7E2}" type="doc">
      <dgm:prSet loTypeId="urn:microsoft.com/office/officeart/2005/8/layout/radial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381A0F-4976-E945-A31B-7025A4D0D040}">
      <dgm:prSet phldrT="[文本]"/>
      <dgm:spPr/>
      <dgm:t>
        <a:bodyPr/>
        <a:lstStyle/>
        <a:p>
          <a:r>
            <a:rPr lang="en-US" altLang="zh-CN" dirty="0" smtClean="0"/>
            <a:t>FTP</a:t>
          </a:r>
          <a:endParaRPr lang="zh-CN" altLang="en-US" dirty="0"/>
        </a:p>
      </dgm:t>
    </dgm:pt>
    <dgm:pt modelId="{AE7AB57A-E158-1844-8C02-8652CC3E8726}" type="parTrans" cxnId="{118047A6-9527-1340-A863-6A3071F890B2}">
      <dgm:prSet/>
      <dgm:spPr/>
      <dgm:t>
        <a:bodyPr/>
        <a:lstStyle/>
        <a:p>
          <a:endParaRPr lang="zh-CN" altLang="en-US"/>
        </a:p>
      </dgm:t>
    </dgm:pt>
    <dgm:pt modelId="{07D95FE7-9817-824A-A506-AD453314D5BB}" type="sibTrans" cxnId="{118047A6-9527-1340-A863-6A3071F890B2}">
      <dgm:prSet/>
      <dgm:spPr/>
      <dgm:t>
        <a:bodyPr/>
        <a:lstStyle/>
        <a:p>
          <a:endParaRPr lang="zh-CN" altLang="en-US"/>
        </a:p>
      </dgm:t>
    </dgm:pt>
    <dgm:pt modelId="{B8757403-DFED-1048-A531-7865C628A6E6}">
      <dgm:prSet phldrT="[文本]"/>
      <dgm:spPr/>
      <dgm:t>
        <a:bodyPr/>
        <a:lstStyle/>
        <a:p>
          <a:r>
            <a:rPr lang="zh-CN" altLang="en-US" dirty="0" smtClean="0"/>
            <a:t>本地</a:t>
          </a:r>
          <a:endParaRPr lang="zh-CN" altLang="en-US" dirty="0"/>
        </a:p>
      </dgm:t>
    </dgm:pt>
    <dgm:pt modelId="{F3D8CFBA-838F-A044-B82F-3AE2A2DE350F}" type="parTrans" cxnId="{761D01C9-2E05-9B4C-8BB5-B727A62E2F56}">
      <dgm:prSet/>
      <dgm:spPr/>
      <dgm:t>
        <a:bodyPr/>
        <a:lstStyle/>
        <a:p>
          <a:endParaRPr lang="zh-CN" altLang="en-US"/>
        </a:p>
      </dgm:t>
    </dgm:pt>
    <dgm:pt modelId="{B5955BC1-63A8-B14A-9FC5-0037C3C2E30D}" type="sibTrans" cxnId="{761D01C9-2E05-9B4C-8BB5-B727A62E2F56}">
      <dgm:prSet/>
      <dgm:spPr/>
      <dgm:t>
        <a:bodyPr/>
        <a:lstStyle/>
        <a:p>
          <a:endParaRPr lang="zh-CN" altLang="en-US"/>
        </a:p>
      </dgm:t>
    </dgm:pt>
    <dgm:pt modelId="{B5136B2A-516D-3048-979B-B5654D69E4BA}">
      <dgm:prSet phldrT="[文本]"/>
      <dgm:spPr/>
      <dgm:t>
        <a:bodyPr/>
        <a:lstStyle/>
        <a:p>
          <a:r>
            <a:rPr lang="zh-CN" altLang="en-US" dirty="0" smtClean="0"/>
            <a:t>存储</a:t>
          </a:r>
          <a:endParaRPr lang="zh-CN" altLang="en-US" dirty="0"/>
        </a:p>
      </dgm:t>
    </dgm:pt>
    <dgm:pt modelId="{637C0613-8A6D-474D-B64F-64F17256AF15}" type="parTrans" cxnId="{26F0F42C-9C28-FE45-B1E2-1434E7D2A9D9}">
      <dgm:prSet/>
      <dgm:spPr/>
      <dgm:t>
        <a:bodyPr/>
        <a:lstStyle/>
        <a:p>
          <a:endParaRPr lang="zh-CN" altLang="en-US"/>
        </a:p>
      </dgm:t>
    </dgm:pt>
    <dgm:pt modelId="{12722B7E-CA1B-5C44-992F-9329AD4C89E5}" type="sibTrans" cxnId="{26F0F42C-9C28-FE45-B1E2-1434E7D2A9D9}">
      <dgm:prSet/>
      <dgm:spPr/>
      <dgm:t>
        <a:bodyPr/>
        <a:lstStyle/>
        <a:p>
          <a:endParaRPr lang="zh-CN" altLang="en-US"/>
        </a:p>
      </dgm:t>
    </dgm:pt>
    <dgm:pt modelId="{EB215ECB-AF54-5F44-BC44-9FCD9F079594}" type="pres">
      <dgm:prSet presAssocID="{87929DF8-E6CE-6A4D-ADDB-7ABA5D08A7E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89ED49-C29A-1949-B2E7-A4FB5BFA14AF}" type="pres">
      <dgm:prSet presAssocID="{87929DF8-E6CE-6A4D-ADDB-7ABA5D08A7E2}" presName="cycle" presStyleCnt="0"/>
      <dgm:spPr/>
    </dgm:pt>
    <dgm:pt modelId="{FA4C9737-07F5-1E46-B073-02E2BB69DB7F}" type="pres">
      <dgm:prSet presAssocID="{87929DF8-E6CE-6A4D-ADDB-7ABA5D08A7E2}" presName="centerShape" presStyleCnt="0"/>
      <dgm:spPr/>
    </dgm:pt>
    <dgm:pt modelId="{8B9D5208-1A9C-DB40-8A6C-F14B78076905}" type="pres">
      <dgm:prSet presAssocID="{87929DF8-E6CE-6A4D-ADDB-7ABA5D08A7E2}" presName="connSite" presStyleLbl="node1" presStyleIdx="0" presStyleCnt="4"/>
      <dgm:spPr/>
    </dgm:pt>
    <dgm:pt modelId="{C9F2CCD6-1A4A-E549-BF48-C665B893B2B0}" type="pres">
      <dgm:prSet presAssocID="{87929DF8-E6CE-6A4D-ADDB-7ABA5D08A7E2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DCDC8C-81DB-5548-8983-D022A814CDB8}" type="pres">
      <dgm:prSet presAssocID="{AE7AB57A-E158-1844-8C02-8652CC3E8726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F934D693-8965-F84C-807E-D2F513F85102}" type="pres">
      <dgm:prSet presAssocID="{C8381A0F-4976-E945-A31B-7025A4D0D040}" presName="node" presStyleCnt="0"/>
      <dgm:spPr/>
    </dgm:pt>
    <dgm:pt modelId="{85998D41-3125-004F-A1A1-9A3880614490}" type="pres">
      <dgm:prSet presAssocID="{C8381A0F-4976-E945-A31B-7025A4D0D04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A0D9B7-1A9F-0549-B28A-3C2182C88CC2}" type="pres">
      <dgm:prSet presAssocID="{C8381A0F-4976-E945-A31B-7025A4D0D04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603093-9531-8C41-BA57-18E657811452}" type="pres">
      <dgm:prSet presAssocID="{F3D8CFBA-838F-A044-B82F-3AE2A2DE350F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CDE5CA45-A011-7348-B70D-ED8079BB48DE}" type="pres">
      <dgm:prSet presAssocID="{B8757403-DFED-1048-A531-7865C628A6E6}" presName="node" presStyleCnt="0"/>
      <dgm:spPr/>
    </dgm:pt>
    <dgm:pt modelId="{0267FDDB-3000-6E49-AD31-CE552FF88AF0}" type="pres">
      <dgm:prSet presAssocID="{B8757403-DFED-1048-A531-7865C628A6E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2C4539-AD98-6D47-A36C-79252198331B}" type="pres">
      <dgm:prSet presAssocID="{B8757403-DFED-1048-A531-7865C628A6E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867751-34C9-274E-83F3-226DE1987290}" type="pres">
      <dgm:prSet presAssocID="{637C0613-8A6D-474D-B64F-64F17256AF15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7E3C5C30-D93E-4746-80A9-AF6C2FC5BA25}" type="pres">
      <dgm:prSet presAssocID="{B5136B2A-516D-3048-979B-B5654D69E4BA}" presName="node" presStyleCnt="0"/>
      <dgm:spPr/>
    </dgm:pt>
    <dgm:pt modelId="{92FF15F9-D7B1-0943-920E-062786E8832D}" type="pres">
      <dgm:prSet presAssocID="{B5136B2A-516D-3048-979B-B5654D69E4B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3824DE-89C1-F944-9F1E-687E6E897EF3}" type="pres">
      <dgm:prSet presAssocID="{B5136B2A-516D-3048-979B-B5654D69E4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6D04B9-58EC-C34F-94E2-F465D592CBA8}" type="presOf" srcId="{AE7AB57A-E158-1844-8C02-8652CC3E8726}" destId="{A7DCDC8C-81DB-5548-8983-D022A814CDB8}" srcOrd="0" destOrd="0" presId="urn:microsoft.com/office/officeart/2005/8/layout/radial2"/>
    <dgm:cxn modelId="{2BE9001E-7E0B-9D4A-ABA0-4216F2CEA322}" type="presOf" srcId="{B8757403-DFED-1048-A531-7865C628A6E6}" destId="{0267FDDB-3000-6E49-AD31-CE552FF88AF0}" srcOrd="0" destOrd="0" presId="urn:microsoft.com/office/officeart/2005/8/layout/radial2"/>
    <dgm:cxn modelId="{78319F67-25DF-6C41-9EEB-DCB768BECBF1}" type="presOf" srcId="{C8381A0F-4976-E945-A31B-7025A4D0D040}" destId="{85998D41-3125-004F-A1A1-9A3880614490}" srcOrd="0" destOrd="0" presId="urn:microsoft.com/office/officeart/2005/8/layout/radial2"/>
    <dgm:cxn modelId="{1ADA0A85-4F78-3342-863F-C509127BC3CE}" type="presOf" srcId="{637C0613-8A6D-474D-B64F-64F17256AF15}" destId="{38867751-34C9-274E-83F3-226DE1987290}" srcOrd="0" destOrd="0" presId="urn:microsoft.com/office/officeart/2005/8/layout/radial2"/>
    <dgm:cxn modelId="{26F0F42C-9C28-FE45-B1E2-1434E7D2A9D9}" srcId="{87929DF8-E6CE-6A4D-ADDB-7ABA5D08A7E2}" destId="{B5136B2A-516D-3048-979B-B5654D69E4BA}" srcOrd="2" destOrd="0" parTransId="{637C0613-8A6D-474D-B64F-64F17256AF15}" sibTransId="{12722B7E-CA1B-5C44-992F-9329AD4C89E5}"/>
    <dgm:cxn modelId="{A3C26B7A-A7A6-9945-8417-05E4C0FCAF8D}" type="presOf" srcId="{B5136B2A-516D-3048-979B-B5654D69E4BA}" destId="{92FF15F9-D7B1-0943-920E-062786E8832D}" srcOrd="0" destOrd="0" presId="urn:microsoft.com/office/officeart/2005/8/layout/radial2"/>
    <dgm:cxn modelId="{118047A6-9527-1340-A863-6A3071F890B2}" srcId="{87929DF8-E6CE-6A4D-ADDB-7ABA5D08A7E2}" destId="{C8381A0F-4976-E945-A31B-7025A4D0D040}" srcOrd="0" destOrd="0" parTransId="{AE7AB57A-E158-1844-8C02-8652CC3E8726}" sibTransId="{07D95FE7-9817-824A-A506-AD453314D5BB}"/>
    <dgm:cxn modelId="{B5CE9F58-BBB5-2D4A-9F52-36F467FEEAED}" type="presOf" srcId="{F3D8CFBA-838F-A044-B82F-3AE2A2DE350F}" destId="{5E603093-9531-8C41-BA57-18E657811452}" srcOrd="0" destOrd="0" presId="urn:microsoft.com/office/officeart/2005/8/layout/radial2"/>
    <dgm:cxn modelId="{761D01C9-2E05-9B4C-8BB5-B727A62E2F56}" srcId="{87929DF8-E6CE-6A4D-ADDB-7ABA5D08A7E2}" destId="{B8757403-DFED-1048-A531-7865C628A6E6}" srcOrd="1" destOrd="0" parTransId="{F3D8CFBA-838F-A044-B82F-3AE2A2DE350F}" sibTransId="{B5955BC1-63A8-B14A-9FC5-0037C3C2E30D}"/>
    <dgm:cxn modelId="{90435D01-D3C3-7441-8FD8-735B457D96E9}" type="presOf" srcId="{87929DF8-E6CE-6A4D-ADDB-7ABA5D08A7E2}" destId="{EB215ECB-AF54-5F44-BC44-9FCD9F079594}" srcOrd="0" destOrd="0" presId="urn:microsoft.com/office/officeart/2005/8/layout/radial2"/>
    <dgm:cxn modelId="{0AABA63F-FF31-CD47-82B1-A314B62AF085}" type="presParOf" srcId="{EB215ECB-AF54-5F44-BC44-9FCD9F079594}" destId="{1689ED49-C29A-1949-B2E7-A4FB5BFA14AF}" srcOrd="0" destOrd="0" presId="urn:microsoft.com/office/officeart/2005/8/layout/radial2"/>
    <dgm:cxn modelId="{402872AB-6A1D-FF4A-8A63-A5986527D545}" type="presParOf" srcId="{1689ED49-C29A-1949-B2E7-A4FB5BFA14AF}" destId="{FA4C9737-07F5-1E46-B073-02E2BB69DB7F}" srcOrd="0" destOrd="0" presId="urn:microsoft.com/office/officeart/2005/8/layout/radial2"/>
    <dgm:cxn modelId="{79735DDC-4192-7442-A0C0-34889D24D0FF}" type="presParOf" srcId="{FA4C9737-07F5-1E46-B073-02E2BB69DB7F}" destId="{8B9D5208-1A9C-DB40-8A6C-F14B78076905}" srcOrd="0" destOrd="0" presId="urn:microsoft.com/office/officeart/2005/8/layout/radial2"/>
    <dgm:cxn modelId="{8CF1CA4F-DD73-834D-ABE2-C4364F0B446E}" type="presParOf" srcId="{FA4C9737-07F5-1E46-B073-02E2BB69DB7F}" destId="{C9F2CCD6-1A4A-E549-BF48-C665B893B2B0}" srcOrd="1" destOrd="0" presId="urn:microsoft.com/office/officeart/2005/8/layout/radial2"/>
    <dgm:cxn modelId="{6046E065-6082-EC42-80CA-88A39EBA6329}" type="presParOf" srcId="{1689ED49-C29A-1949-B2E7-A4FB5BFA14AF}" destId="{A7DCDC8C-81DB-5548-8983-D022A814CDB8}" srcOrd="1" destOrd="0" presId="urn:microsoft.com/office/officeart/2005/8/layout/radial2"/>
    <dgm:cxn modelId="{5CC345E5-D2C4-6B42-A32B-89F36CCA8B40}" type="presParOf" srcId="{1689ED49-C29A-1949-B2E7-A4FB5BFA14AF}" destId="{F934D693-8965-F84C-807E-D2F513F85102}" srcOrd="2" destOrd="0" presId="urn:microsoft.com/office/officeart/2005/8/layout/radial2"/>
    <dgm:cxn modelId="{5BA47804-4D51-6448-981E-05BC3AC34F44}" type="presParOf" srcId="{F934D693-8965-F84C-807E-D2F513F85102}" destId="{85998D41-3125-004F-A1A1-9A3880614490}" srcOrd="0" destOrd="0" presId="urn:microsoft.com/office/officeart/2005/8/layout/radial2"/>
    <dgm:cxn modelId="{701CDF67-A0D6-2040-8D79-BF324D624356}" type="presParOf" srcId="{F934D693-8965-F84C-807E-D2F513F85102}" destId="{01A0D9B7-1A9F-0549-B28A-3C2182C88CC2}" srcOrd="1" destOrd="0" presId="urn:microsoft.com/office/officeart/2005/8/layout/radial2"/>
    <dgm:cxn modelId="{4C66C286-3B3B-3D4D-BC75-347EA3527C06}" type="presParOf" srcId="{1689ED49-C29A-1949-B2E7-A4FB5BFA14AF}" destId="{5E603093-9531-8C41-BA57-18E657811452}" srcOrd="3" destOrd="0" presId="urn:microsoft.com/office/officeart/2005/8/layout/radial2"/>
    <dgm:cxn modelId="{A560E1B6-6E22-C04C-9F8A-3FF8C628B979}" type="presParOf" srcId="{1689ED49-C29A-1949-B2E7-A4FB5BFA14AF}" destId="{CDE5CA45-A011-7348-B70D-ED8079BB48DE}" srcOrd="4" destOrd="0" presId="urn:microsoft.com/office/officeart/2005/8/layout/radial2"/>
    <dgm:cxn modelId="{D072B3AA-C4DC-FD41-BA7C-B8565D3F318A}" type="presParOf" srcId="{CDE5CA45-A011-7348-B70D-ED8079BB48DE}" destId="{0267FDDB-3000-6E49-AD31-CE552FF88AF0}" srcOrd="0" destOrd="0" presId="urn:microsoft.com/office/officeart/2005/8/layout/radial2"/>
    <dgm:cxn modelId="{4377A90C-6161-764E-AC02-3D509D7C140B}" type="presParOf" srcId="{CDE5CA45-A011-7348-B70D-ED8079BB48DE}" destId="{492C4539-AD98-6D47-A36C-79252198331B}" srcOrd="1" destOrd="0" presId="urn:microsoft.com/office/officeart/2005/8/layout/radial2"/>
    <dgm:cxn modelId="{95A01BA0-E377-264F-A019-FA71635CAD01}" type="presParOf" srcId="{1689ED49-C29A-1949-B2E7-A4FB5BFA14AF}" destId="{38867751-34C9-274E-83F3-226DE1987290}" srcOrd="5" destOrd="0" presId="urn:microsoft.com/office/officeart/2005/8/layout/radial2"/>
    <dgm:cxn modelId="{C67996AA-03CF-6244-936D-CB45AB02141A}" type="presParOf" srcId="{1689ED49-C29A-1949-B2E7-A4FB5BFA14AF}" destId="{7E3C5C30-D93E-4746-80A9-AF6C2FC5BA25}" srcOrd="6" destOrd="0" presId="urn:microsoft.com/office/officeart/2005/8/layout/radial2"/>
    <dgm:cxn modelId="{F267DB4D-B2AF-0D4C-A25E-A960E6F86268}" type="presParOf" srcId="{7E3C5C30-D93E-4746-80A9-AF6C2FC5BA25}" destId="{92FF15F9-D7B1-0943-920E-062786E8832D}" srcOrd="0" destOrd="0" presId="urn:microsoft.com/office/officeart/2005/8/layout/radial2"/>
    <dgm:cxn modelId="{6B9E7FE9-55EA-4844-A0E1-3F389A84EB0D}" type="presParOf" srcId="{7E3C5C30-D93E-4746-80A9-AF6C2FC5BA25}" destId="{B43824DE-89C1-F944-9F1E-687E6E897EF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1C934-7896-9340-ADF8-C0A03AEA3FE4}">
      <dsp:nvSpPr>
        <dsp:cNvPr id="0" name=""/>
        <dsp:cNvSpPr/>
      </dsp:nvSpPr>
      <dsp:spPr>
        <a:xfrm>
          <a:off x="0" y="0"/>
          <a:ext cx="8127995" cy="33347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08BE1-C736-3444-A46C-F3FA50CBA219}">
      <dsp:nvSpPr>
        <dsp:cNvPr id="0" name=""/>
        <dsp:cNvSpPr/>
      </dsp:nvSpPr>
      <dsp:spPr>
        <a:xfrm>
          <a:off x="0" y="1028298"/>
          <a:ext cx="2438400" cy="137106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产品</a:t>
          </a:r>
          <a:endParaRPr lang="zh-CN" altLang="en-US" sz="2500" kern="1200" dirty="0"/>
        </a:p>
      </dsp:txBody>
      <dsp:txXfrm>
        <a:off x="66930" y="1095228"/>
        <a:ext cx="2304540" cy="1237204"/>
      </dsp:txXfrm>
    </dsp:sp>
    <dsp:sp modelId="{88D3F5A3-3DA1-6E42-964A-709C4E01C501}">
      <dsp:nvSpPr>
        <dsp:cNvPr id="0" name=""/>
        <dsp:cNvSpPr/>
      </dsp:nvSpPr>
      <dsp:spPr>
        <a:xfrm>
          <a:off x="2844799" y="1028298"/>
          <a:ext cx="2438400" cy="137106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345872"/>
                <a:satOff val="-45582"/>
                <a:lumOff val="22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345872"/>
                <a:satOff val="-45582"/>
                <a:lumOff val="22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345872"/>
                <a:satOff val="-45582"/>
                <a:lumOff val="22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服务</a:t>
          </a:r>
          <a:endParaRPr lang="zh-CN" altLang="en-US" sz="2500" kern="1200" dirty="0"/>
        </a:p>
      </dsp:txBody>
      <dsp:txXfrm>
        <a:off x="2911729" y="1095228"/>
        <a:ext cx="2304540" cy="1237204"/>
      </dsp:txXfrm>
    </dsp:sp>
    <dsp:sp modelId="{5400A6D3-016F-9942-8922-1E1473254BE0}">
      <dsp:nvSpPr>
        <dsp:cNvPr id="0" name=""/>
        <dsp:cNvSpPr/>
      </dsp:nvSpPr>
      <dsp:spPr>
        <a:xfrm>
          <a:off x="5689600" y="1028298"/>
          <a:ext cx="2438400" cy="137106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691744"/>
                <a:satOff val="-91164"/>
                <a:lumOff val="448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691744"/>
                <a:satOff val="-91164"/>
                <a:lumOff val="448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691744"/>
                <a:satOff val="-91164"/>
                <a:lumOff val="448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生态链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Srun4K</a:t>
          </a:r>
          <a:endParaRPr lang="zh-CN" altLang="en-US" sz="2500" kern="1200" dirty="0"/>
        </a:p>
      </dsp:txBody>
      <dsp:txXfrm>
        <a:off x="5756530" y="1095228"/>
        <a:ext cx="2304540" cy="1237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AFAD6-529A-1146-BB05-C987A90C9363}">
      <dsp:nvSpPr>
        <dsp:cNvPr id="0" name=""/>
        <dsp:cNvSpPr/>
      </dsp:nvSpPr>
      <dsp:spPr>
        <a:xfrm>
          <a:off x="2290" y="1695692"/>
          <a:ext cx="2297952" cy="91918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进门扫码</a:t>
          </a:r>
          <a:endParaRPr lang="zh-CN" altLang="en-US" sz="1900" kern="1200" dirty="0"/>
        </a:p>
      </dsp:txBody>
      <dsp:txXfrm>
        <a:off x="2290" y="1695692"/>
        <a:ext cx="2068157" cy="919180"/>
      </dsp:txXfrm>
    </dsp:sp>
    <dsp:sp modelId="{AC717327-16F4-6E46-8CA3-54213D232972}">
      <dsp:nvSpPr>
        <dsp:cNvPr id="0" name=""/>
        <dsp:cNvSpPr/>
      </dsp:nvSpPr>
      <dsp:spPr>
        <a:xfrm>
          <a:off x="1840652" y="1695692"/>
          <a:ext cx="2297952" cy="9191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自动从</a:t>
          </a:r>
          <a:r>
            <a:rPr lang="en-US" altLang="zh-CN" sz="1900" kern="1200" dirty="0" smtClean="0"/>
            <a:t>4G</a:t>
          </a:r>
          <a:r>
            <a:rPr lang="zh-CN" altLang="en-US" sz="1900" kern="1200" dirty="0" smtClean="0"/>
            <a:t>连接医院</a:t>
          </a:r>
          <a:r>
            <a:rPr lang="en-US" altLang="zh-CN" sz="1900" kern="1200" dirty="0" smtClean="0"/>
            <a:t>SSID</a:t>
          </a:r>
          <a:endParaRPr lang="zh-CN" altLang="en-US" sz="1900" kern="1200" dirty="0"/>
        </a:p>
      </dsp:txBody>
      <dsp:txXfrm>
        <a:off x="2300242" y="1695692"/>
        <a:ext cx="1378772" cy="919180"/>
      </dsp:txXfrm>
    </dsp:sp>
    <dsp:sp modelId="{1F0F1E2F-442A-BA4A-AC83-CD2F4248003B}">
      <dsp:nvSpPr>
        <dsp:cNvPr id="0" name=""/>
        <dsp:cNvSpPr/>
      </dsp:nvSpPr>
      <dsp:spPr>
        <a:xfrm>
          <a:off x="3679013" y="1695692"/>
          <a:ext cx="2297952" cy="9191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输入验证短信</a:t>
          </a:r>
          <a:endParaRPr lang="zh-CN" altLang="en-US" sz="1900" kern="1200" dirty="0"/>
        </a:p>
      </dsp:txBody>
      <dsp:txXfrm>
        <a:off x="4138603" y="1695692"/>
        <a:ext cx="1378772" cy="919180"/>
      </dsp:txXfrm>
    </dsp:sp>
    <dsp:sp modelId="{8F4D349D-1835-924E-9046-1943D64028CA}">
      <dsp:nvSpPr>
        <dsp:cNvPr id="0" name=""/>
        <dsp:cNvSpPr/>
      </dsp:nvSpPr>
      <dsp:spPr>
        <a:xfrm>
          <a:off x="5517375" y="1695692"/>
          <a:ext cx="2297952" cy="9191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上网</a:t>
          </a:r>
          <a:endParaRPr lang="zh-CN" altLang="en-US" sz="1900" kern="1200" dirty="0"/>
        </a:p>
      </dsp:txBody>
      <dsp:txXfrm>
        <a:off x="5976965" y="1695692"/>
        <a:ext cx="1378772" cy="919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4086F-755E-1345-ACAC-8955F3FEB7B3}">
      <dsp:nvSpPr>
        <dsp:cNvPr id="0" name=""/>
        <dsp:cNvSpPr/>
      </dsp:nvSpPr>
      <dsp:spPr>
        <a:xfrm>
          <a:off x="1482980" y="1822257"/>
          <a:ext cx="454252" cy="86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126" y="0"/>
              </a:lnTo>
              <a:lnTo>
                <a:pt x="227126" y="865572"/>
              </a:lnTo>
              <a:lnTo>
                <a:pt x="454252" y="8655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85668" y="2230604"/>
        <a:ext cx="48876" cy="48876"/>
      </dsp:txXfrm>
    </dsp:sp>
    <dsp:sp modelId="{470F7E49-950F-B541-9159-73F10B86DB78}">
      <dsp:nvSpPr>
        <dsp:cNvPr id="0" name=""/>
        <dsp:cNvSpPr/>
      </dsp:nvSpPr>
      <dsp:spPr>
        <a:xfrm>
          <a:off x="1482980" y="1776537"/>
          <a:ext cx="454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252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98750" y="1810900"/>
        <a:ext cx="22712" cy="22712"/>
      </dsp:txXfrm>
    </dsp:sp>
    <dsp:sp modelId="{C7594490-D961-6A40-AD0B-DF9E6A71CD62}">
      <dsp:nvSpPr>
        <dsp:cNvPr id="0" name=""/>
        <dsp:cNvSpPr/>
      </dsp:nvSpPr>
      <dsp:spPr>
        <a:xfrm>
          <a:off x="1482980" y="956684"/>
          <a:ext cx="454252" cy="865572"/>
        </a:xfrm>
        <a:custGeom>
          <a:avLst/>
          <a:gdLst/>
          <a:ahLst/>
          <a:cxnLst/>
          <a:rect l="0" t="0" r="0" b="0"/>
          <a:pathLst>
            <a:path>
              <a:moveTo>
                <a:pt x="0" y="865572"/>
              </a:moveTo>
              <a:lnTo>
                <a:pt x="227126" y="865572"/>
              </a:lnTo>
              <a:lnTo>
                <a:pt x="227126" y="0"/>
              </a:lnTo>
              <a:lnTo>
                <a:pt x="45425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85668" y="1365032"/>
        <a:ext cx="48876" cy="48876"/>
      </dsp:txXfrm>
    </dsp:sp>
    <dsp:sp modelId="{3BDD890B-1459-4745-9C98-FA1B535583C2}">
      <dsp:nvSpPr>
        <dsp:cNvPr id="0" name=""/>
        <dsp:cNvSpPr/>
      </dsp:nvSpPr>
      <dsp:spPr>
        <a:xfrm rot="16200000">
          <a:off x="-685505" y="1476028"/>
          <a:ext cx="3644514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负载均衡</a:t>
          </a:r>
          <a:endParaRPr lang="zh-CN" altLang="en-US" sz="3200" kern="1200" dirty="0"/>
        </a:p>
      </dsp:txBody>
      <dsp:txXfrm>
        <a:off x="-685505" y="1476028"/>
        <a:ext cx="3644514" cy="692457"/>
      </dsp:txXfrm>
    </dsp:sp>
    <dsp:sp modelId="{ED40C928-904A-C142-A685-98FA0022E2B4}">
      <dsp:nvSpPr>
        <dsp:cNvPr id="0" name=""/>
        <dsp:cNvSpPr/>
      </dsp:nvSpPr>
      <dsp:spPr>
        <a:xfrm>
          <a:off x="1937232" y="610456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smtClean="0"/>
            <a:t>AAA</a:t>
          </a:r>
          <a:endParaRPr lang="zh-CN" altLang="en-US" sz="4500" kern="1200" dirty="0"/>
        </a:p>
      </dsp:txBody>
      <dsp:txXfrm>
        <a:off x="1937232" y="610456"/>
        <a:ext cx="2271261" cy="692457"/>
      </dsp:txXfrm>
    </dsp:sp>
    <dsp:sp modelId="{10C940C2-E8DA-A046-890D-B5E21DFF840F}">
      <dsp:nvSpPr>
        <dsp:cNvPr id="0" name=""/>
        <dsp:cNvSpPr/>
      </dsp:nvSpPr>
      <dsp:spPr>
        <a:xfrm>
          <a:off x="1937232" y="1476028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smtClean="0"/>
            <a:t>AAA</a:t>
          </a:r>
          <a:endParaRPr lang="zh-CN" altLang="en-US" sz="4500" kern="1200" dirty="0"/>
        </a:p>
      </dsp:txBody>
      <dsp:txXfrm>
        <a:off x="1937232" y="1476028"/>
        <a:ext cx="2271261" cy="692457"/>
      </dsp:txXfrm>
    </dsp:sp>
    <dsp:sp modelId="{5BA2950E-F82B-D542-B9AF-D8CF5BC80D45}">
      <dsp:nvSpPr>
        <dsp:cNvPr id="0" name=""/>
        <dsp:cNvSpPr/>
      </dsp:nvSpPr>
      <dsp:spPr>
        <a:xfrm>
          <a:off x="1937232" y="2341600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smtClean="0"/>
            <a:t>AAA</a:t>
          </a:r>
          <a:endParaRPr lang="zh-CN" altLang="en-US" sz="4500" kern="1200" dirty="0"/>
        </a:p>
      </dsp:txBody>
      <dsp:txXfrm>
        <a:off x="1937232" y="2341600"/>
        <a:ext cx="2271261" cy="692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4086F-755E-1345-ACAC-8955F3FEB7B3}">
      <dsp:nvSpPr>
        <dsp:cNvPr id="0" name=""/>
        <dsp:cNvSpPr/>
      </dsp:nvSpPr>
      <dsp:spPr>
        <a:xfrm>
          <a:off x="1482980" y="1822257"/>
          <a:ext cx="454252" cy="86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126" y="0"/>
              </a:lnTo>
              <a:lnTo>
                <a:pt x="227126" y="865572"/>
              </a:lnTo>
              <a:lnTo>
                <a:pt x="454252" y="8655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85668" y="2230604"/>
        <a:ext cx="48876" cy="48876"/>
      </dsp:txXfrm>
    </dsp:sp>
    <dsp:sp modelId="{470F7E49-950F-B541-9159-73F10B86DB78}">
      <dsp:nvSpPr>
        <dsp:cNvPr id="0" name=""/>
        <dsp:cNvSpPr/>
      </dsp:nvSpPr>
      <dsp:spPr>
        <a:xfrm>
          <a:off x="1482980" y="1776537"/>
          <a:ext cx="4542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252" y="4572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98750" y="1810900"/>
        <a:ext cx="22712" cy="22712"/>
      </dsp:txXfrm>
    </dsp:sp>
    <dsp:sp modelId="{C7594490-D961-6A40-AD0B-DF9E6A71CD62}">
      <dsp:nvSpPr>
        <dsp:cNvPr id="0" name=""/>
        <dsp:cNvSpPr/>
      </dsp:nvSpPr>
      <dsp:spPr>
        <a:xfrm>
          <a:off x="1482980" y="956684"/>
          <a:ext cx="454252" cy="865572"/>
        </a:xfrm>
        <a:custGeom>
          <a:avLst/>
          <a:gdLst/>
          <a:ahLst/>
          <a:cxnLst/>
          <a:rect l="0" t="0" r="0" b="0"/>
          <a:pathLst>
            <a:path>
              <a:moveTo>
                <a:pt x="0" y="865572"/>
              </a:moveTo>
              <a:lnTo>
                <a:pt x="227126" y="865572"/>
              </a:lnTo>
              <a:lnTo>
                <a:pt x="227126" y="0"/>
              </a:lnTo>
              <a:lnTo>
                <a:pt x="45425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685668" y="1365032"/>
        <a:ext cx="48876" cy="48876"/>
      </dsp:txXfrm>
    </dsp:sp>
    <dsp:sp modelId="{3BDD890B-1459-4745-9C98-FA1B535583C2}">
      <dsp:nvSpPr>
        <dsp:cNvPr id="0" name=""/>
        <dsp:cNvSpPr/>
      </dsp:nvSpPr>
      <dsp:spPr>
        <a:xfrm rot="16200000">
          <a:off x="-685505" y="1476028"/>
          <a:ext cx="3644514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负载均衡</a:t>
          </a:r>
          <a:endParaRPr lang="zh-CN" altLang="en-US" sz="3200" kern="1200" dirty="0"/>
        </a:p>
      </dsp:txBody>
      <dsp:txXfrm>
        <a:off x="-685505" y="1476028"/>
        <a:ext cx="3644514" cy="692457"/>
      </dsp:txXfrm>
    </dsp:sp>
    <dsp:sp modelId="{ED40C928-904A-C142-A685-98FA0022E2B4}">
      <dsp:nvSpPr>
        <dsp:cNvPr id="0" name=""/>
        <dsp:cNvSpPr/>
      </dsp:nvSpPr>
      <dsp:spPr>
        <a:xfrm>
          <a:off x="1937232" y="610456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smtClean="0"/>
            <a:t>Portal</a:t>
          </a:r>
          <a:endParaRPr lang="zh-CN" altLang="en-US" sz="4500" kern="1200" dirty="0"/>
        </a:p>
      </dsp:txBody>
      <dsp:txXfrm>
        <a:off x="1937232" y="610456"/>
        <a:ext cx="2271261" cy="692457"/>
      </dsp:txXfrm>
    </dsp:sp>
    <dsp:sp modelId="{10C940C2-E8DA-A046-890D-B5E21DFF840F}">
      <dsp:nvSpPr>
        <dsp:cNvPr id="0" name=""/>
        <dsp:cNvSpPr/>
      </dsp:nvSpPr>
      <dsp:spPr>
        <a:xfrm>
          <a:off x="1937232" y="1476028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err="1" smtClean="0"/>
            <a:t>Potral</a:t>
          </a:r>
          <a:endParaRPr lang="zh-CN" altLang="en-US" sz="4500" kern="1200" dirty="0"/>
        </a:p>
      </dsp:txBody>
      <dsp:txXfrm>
        <a:off x="1937232" y="1476028"/>
        <a:ext cx="2271261" cy="692457"/>
      </dsp:txXfrm>
    </dsp:sp>
    <dsp:sp modelId="{5BA2950E-F82B-D542-B9AF-D8CF5BC80D45}">
      <dsp:nvSpPr>
        <dsp:cNvPr id="0" name=""/>
        <dsp:cNvSpPr/>
      </dsp:nvSpPr>
      <dsp:spPr>
        <a:xfrm>
          <a:off x="1937232" y="2341600"/>
          <a:ext cx="2271261" cy="692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 dirty="0" smtClean="0"/>
            <a:t>Portal</a:t>
          </a:r>
          <a:endParaRPr lang="zh-CN" altLang="en-US" sz="4500" kern="1200" dirty="0"/>
        </a:p>
      </dsp:txBody>
      <dsp:txXfrm>
        <a:off x="1937232" y="2341600"/>
        <a:ext cx="2271261" cy="692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D5081-4E22-3140-A7EF-1C8A93201E0D}">
      <dsp:nvSpPr>
        <dsp:cNvPr id="0" name=""/>
        <dsp:cNvSpPr/>
      </dsp:nvSpPr>
      <dsp:spPr>
        <a:xfrm rot="16200000">
          <a:off x="2279582" y="1140081"/>
          <a:ext cx="2479601" cy="15771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kern="1200" dirty="0" smtClean="0"/>
            <a:t>Srun4K</a:t>
          </a:r>
          <a:r>
            <a:rPr lang="zh-CN" altLang="en-US" sz="3100" kern="1200" dirty="0" smtClean="0"/>
            <a:t>主认证系统</a:t>
          </a:r>
          <a:endParaRPr lang="zh-CN" altLang="en-US" sz="3100" kern="1200" dirty="0"/>
        </a:p>
      </dsp:txBody>
      <dsp:txXfrm rot="5400000">
        <a:off x="2807824" y="765846"/>
        <a:ext cx="1500120" cy="2325595"/>
      </dsp:txXfrm>
    </dsp:sp>
    <dsp:sp modelId="{8F16F313-A98C-9943-BCD8-DF9823319D7D}">
      <dsp:nvSpPr>
        <dsp:cNvPr id="0" name=""/>
        <dsp:cNvSpPr/>
      </dsp:nvSpPr>
      <dsp:spPr>
        <a:xfrm rot="5400000">
          <a:off x="3863688" y="1170993"/>
          <a:ext cx="2479601" cy="15152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165" tIns="196850" rIns="118110" bIns="19685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smtClean="0"/>
            <a:t>逃生系统</a:t>
          </a:r>
          <a:endParaRPr lang="zh-CN" altLang="en-US" sz="3100" kern="1200" dirty="0"/>
        </a:p>
      </dsp:txBody>
      <dsp:txXfrm rot="-5400000">
        <a:off x="4345839" y="762826"/>
        <a:ext cx="1441315" cy="2331633"/>
      </dsp:txXfrm>
    </dsp:sp>
    <dsp:sp modelId="{4DCF31D0-92E7-0245-98D3-A14A71D259FF}">
      <dsp:nvSpPr>
        <dsp:cNvPr id="0" name=""/>
        <dsp:cNvSpPr/>
      </dsp:nvSpPr>
      <dsp:spPr>
        <a:xfrm>
          <a:off x="3519228" y="0"/>
          <a:ext cx="1584105" cy="15840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0FD5D-ACEE-8342-B3EE-F215C62C4880}">
      <dsp:nvSpPr>
        <dsp:cNvPr id="0" name=""/>
        <dsp:cNvSpPr/>
      </dsp:nvSpPr>
      <dsp:spPr>
        <a:xfrm rot="10800000">
          <a:off x="3519228" y="2272871"/>
          <a:ext cx="1584105" cy="15840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67751-34C9-274E-83F3-226DE1987290}">
      <dsp:nvSpPr>
        <dsp:cNvPr id="0" name=""/>
        <dsp:cNvSpPr/>
      </dsp:nvSpPr>
      <dsp:spPr>
        <a:xfrm rot="2563261">
          <a:off x="2269873" y="2539903"/>
          <a:ext cx="546944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546944" y="240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03093-9531-8C41-BA57-18E657811452}">
      <dsp:nvSpPr>
        <dsp:cNvPr id="0" name=""/>
        <dsp:cNvSpPr/>
      </dsp:nvSpPr>
      <dsp:spPr>
        <a:xfrm>
          <a:off x="2342435" y="1790474"/>
          <a:ext cx="608613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608613" y="240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CDC8C-81DB-5548-8983-D022A814CDB8}">
      <dsp:nvSpPr>
        <dsp:cNvPr id="0" name=""/>
        <dsp:cNvSpPr/>
      </dsp:nvSpPr>
      <dsp:spPr>
        <a:xfrm rot="19036739">
          <a:off x="2269873" y="1041045"/>
          <a:ext cx="546944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546944" y="2403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2CCD6-1A4A-E549-BF48-C665B893B2B0}">
      <dsp:nvSpPr>
        <dsp:cNvPr id="0" name=""/>
        <dsp:cNvSpPr/>
      </dsp:nvSpPr>
      <dsp:spPr>
        <a:xfrm>
          <a:off x="859451" y="942168"/>
          <a:ext cx="1744687" cy="1744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98D41-3125-004F-A1A1-9A3880614490}">
      <dsp:nvSpPr>
        <dsp:cNvPr id="0" name=""/>
        <dsp:cNvSpPr/>
      </dsp:nvSpPr>
      <dsp:spPr>
        <a:xfrm>
          <a:off x="2605379" y="1051"/>
          <a:ext cx="1046812" cy="1046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FTP</a:t>
          </a:r>
          <a:endParaRPr lang="zh-CN" altLang="en-US" sz="2700" kern="1200" dirty="0"/>
        </a:p>
      </dsp:txBody>
      <dsp:txXfrm>
        <a:off x="2758681" y="154353"/>
        <a:ext cx="740208" cy="740208"/>
      </dsp:txXfrm>
    </dsp:sp>
    <dsp:sp modelId="{0267FDDB-3000-6E49-AD31-CE552FF88AF0}">
      <dsp:nvSpPr>
        <dsp:cNvPr id="0" name=""/>
        <dsp:cNvSpPr/>
      </dsp:nvSpPr>
      <dsp:spPr>
        <a:xfrm>
          <a:off x="2951048" y="1291106"/>
          <a:ext cx="1046812" cy="1046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本地</a:t>
          </a:r>
          <a:endParaRPr lang="zh-CN" altLang="en-US" sz="2700" kern="1200" dirty="0"/>
        </a:p>
      </dsp:txBody>
      <dsp:txXfrm>
        <a:off x="3104350" y="1444408"/>
        <a:ext cx="740208" cy="740208"/>
      </dsp:txXfrm>
    </dsp:sp>
    <dsp:sp modelId="{92FF15F9-D7B1-0943-920E-062786E8832D}">
      <dsp:nvSpPr>
        <dsp:cNvPr id="0" name=""/>
        <dsp:cNvSpPr/>
      </dsp:nvSpPr>
      <dsp:spPr>
        <a:xfrm>
          <a:off x="2605379" y="2581161"/>
          <a:ext cx="1046812" cy="10468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存储</a:t>
          </a:r>
          <a:endParaRPr lang="zh-CN" altLang="en-US" sz="2700" kern="1200" dirty="0"/>
        </a:p>
      </dsp:txBody>
      <dsp:txXfrm>
        <a:off x="2758681" y="2734463"/>
        <a:ext cx="740208" cy="740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BC182-1134-C44F-A0A1-D58BE402E8BD}" type="datetimeFigureOut">
              <a:rPr kumimoji="1" lang="zh-CN" altLang="en-US" smtClean="0"/>
              <a:t>2020/2/23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D02B-CF70-BD47-84EA-6D75DAF78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  <a:p>
            <a:r>
              <a:rPr kumimoji="1" lang="zh-CN" altLang="en-US"/>
              <a:t>----- 会议笔记(18/2/9 15:14) -----</a:t>
            </a:r>
          </a:p>
          <a:p>
            <a:r>
              <a:rPr kumimoji="1" lang="zh-CN" altLang="en-US"/>
              <a:t> 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BD02B-CF70-BD47-84EA-6D75DAF7882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755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office.msn.com.cn/Template/Home.shtml" TargetMode="External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9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21656" y="638448"/>
            <a:ext cx="2819400" cy="7610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8" name="矩形 7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45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747657" y="0"/>
            <a:ext cx="6444343" cy="6858000"/>
          </a:xfrm>
          <a:prstGeom prst="rect">
            <a:avLst/>
          </a:prstGeom>
          <a:blipFill rotWithShape="1">
            <a:blip r:embed="rId2"/>
            <a:srcRect/>
            <a:stretch>
              <a:fillRect l="-13235" r="-2544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747657" y="0"/>
            <a:ext cx="1719943" cy="1719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47657" y="1719943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747657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5747657" y="5132614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7467600" y="0"/>
            <a:ext cx="1719943" cy="1719943"/>
          </a:xfrm>
          <a:prstGeom prst="rect">
            <a:avLst/>
          </a:prstGeom>
          <a:solidFill>
            <a:srgbClr val="065D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467600" y="1714500"/>
            <a:ext cx="1719943" cy="171994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9187543" y="1714500"/>
            <a:ext cx="1719943" cy="1719943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467600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9203871" y="0"/>
            <a:ext cx="1719943" cy="1719943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6444343" cy="6858000"/>
          </a:xfrm>
          <a:prstGeom prst="rect">
            <a:avLst/>
          </a:prstGeom>
          <a:blipFill rotWithShape="1">
            <a:blip r:embed="rId2"/>
            <a:srcRect/>
            <a:stretch>
              <a:fillRect l="-13235" r="-2544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988129" y="0"/>
            <a:ext cx="1719943" cy="1719943"/>
          </a:xfrm>
          <a:prstGeom prst="rect">
            <a:avLst/>
          </a:prstGeom>
          <a:solidFill>
            <a:srgbClr val="065D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988129" y="1714500"/>
            <a:ext cx="1719943" cy="1719943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708072" y="1714500"/>
            <a:ext cx="1719943" cy="1719943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732564" y="3428999"/>
            <a:ext cx="1719943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724400" y="0"/>
            <a:ext cx="1719943" cy="1719943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3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77470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08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7143750" y="0"/>
            <a:ext cx="5048250" cy="6858000"/>
          </a:xfrm>
          <a:prstGeom prst="rect">
            <a:avLst/>
          </a:prstGeom>
          <a:blipFill rotWithShape="1">
            <a:blip r:embed="rId2"/>
            <a:srcRect/>
            <a:stretch>
              <a:fillRect l="-44549" r="-3248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20693" y="0"/>
            <a:ext cx="5071307" cy="6858000"/>
          </a:xfrm>
          <a:prstGeom prst="rect">
            <a:avLst/>
          </a:prstGeom>
          <a:solidFill>
            <a:srgbClr val="05496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0" y="-1"/>
            <a:ext cx="5203371" cy="6881051"/>
            <a:chOff x="6988629" y="-1"/>
            <a:chExt cx="5203371" cy="6881051"/>
          </a:xfrm>
        </p:grpSpPr>
        <p:sp>
          <p:nvSpPr>
            <p:cNvPr id="6" name="矩形 5"/>
            <p:cNvSpPr/>
            <p:nvPr userDrawn="1"/>
          </p:nvSpPr>
          <p:spPr>
            <a:xfrm>
              <a:off x="7010400" y="0"/>
              <a:ext cx="5181600" cy="688105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矩形 6"/>
            <p:cNvSpPr/>
            <p:nvPr userDrawn="1"/>
          </p:nvSpPr>
          <p:spPr>
            <a:xfrm>
              <a:off x="7010400" y="0"/>
              <a:ext cx="1719943" cy="1719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730343" y="1736365"/>
              <a:ext cx="1719943" cy="1719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8730343" y="-1"/>
              <a:ext cx="1719943" cy="1719943"/>
            </a:xfrm>
            <a:prstGeom prst="rect">
              <a:avLst/>
            </a:prstGeom>
            <a:solidFill>
              <a:srgbClr val="00B0F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988629" y="1736365"/>
              <a:ext cx="1719943" cy="1719943"/>
            </a:xfrm>
            <a:prstGeom prst="rect">
              <a:avLst/>
            </a:prstGeom>
            <a:solidFill>
              <a:srgbClr val="065D88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013121" y="3440524"/>
              <a:ext cx="1719943" cy="171994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8730342" y="5157839"/>
              <a:ext cx="1719943" cy="1719943"/>
            </a:xfrm>
            <a:prstGeom prst="rect">
              <a:avLst/>
            </a:prstGeom>
            <a:solidFill>
              <a:srgbClr val="05496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7010400" y="5157839"/>
              <a:ext cx="1719943" cy="1719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1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cs typeface="Segoe UI Light"/>
              </a:rPr>
              <a:t>标注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英文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Calibri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Office</a:t>
            </a:r>
            <a:r>
              <a:rPr lang="en-US" altLang="zh-CN" sz="1333" dirty="0">
                <a:solidFill>
                  <a:prstClr val="white"/>
                </a:solidFill>
              </a:rPr>
              <a:t>PLUS </a:t>
            </a:r>
            <a:r>
              <a:rPr lang="zh-CN" altLang="en-US" sz="1333" dirty="0">
                <a:solidFill>
                  <a:prstClr val="white"/>
                </a:solidFill>
              </a:rPr>
              <a:t>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 err="1">
                <a:solidFill>
                  <a:srgbClr val="FFFFFF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FFFFFF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:p14="http://schemas.microsoft.com/office/powerpoint/2010/main" val="36829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0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06160" y="726000"/>
            <a:ext cx="6849844" cy="3394526"/>
            <a:chOff x="2827112" y="2021289"/>
            <a:chExt cx="8649152" cy="4286193"/>
          </a:xfrm>
          <a:solidFill>
            <a:srgbClr val="05496B"/>
          </a:solidFill>
        </p:grpSpPr>
        <p:sp>
          <p:nvSpPr>
            <p:cNvPr id="5" name="Freeform 240"/>
            <p:cNvSpPr>
              <a:spLocks/>
            </p:cNvSpPr>
            <p:nvPr/>
          </p:nvSpPr>
          <p:spPr bwMode="auto">
            <a:xfrm>
              <a:off x="5620600" y="2733522"/>
              <a:ext cx="262290" cy="388103"/>
            </a:xfrm>
            <a:custGeom>
              <a:avLst/>
              <a:gdLst>
                <a:gd name="T0" fmla="*/ 123 w 123"/>
                <a:gd name="T1" fmla="*/ 182 h 182"/>
                <a:gd name="T2" fmla="*/ 0 w 123"/>
                <a:gd name="T3" fmla="*/ 66 h 182"/>
                <a:gd name="T4" fmla="*/ 121 w 123"/>
                <a:gd name="T5" fmla="*/ 0 h 182"/>
                <a:gd name="T6" fmla="*/ 123 w 12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2">
                  <a:moveTo>
                    <a:pt x="123" y="182"/>
                  </a:moveTo>
                  <a:lnTo>
                    <a:pt x="0" y="66"/>
                  </a:lnTo>
                  <a:lnTo>
                    <a:pt x="121" y="0"/>
                  </a:lnTo>
                  <a:lnTo>
                    <a:pt x="123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41"/>
            <p:cNvSpPr>
              <a:spLocks/>
            </p:cNvSpPr>
            <p:nvPr/>
          </p:nvSpPr>
          <p:spPr bwMode="auto">
            <a:xfrm>
              <a:off x="5878626" y="2733522"/>
              <a:ext cx="247362" cy="388103"/>
            </a:xfrm>
            <a:custGeom>
              <a:avLst/>
              <a:gdLst>
                <a:gd name="T0" fmla="*/ 2 w 116"/>
                <a:gd name="T1" fmla="*/ 182 h 182"/>
                <a:gd name="T2" fmla="*/ 0 w 116"/>
                <a:gd name="T3" fmla="*/ 0 h 182"/>
                <a:gd name="T4" fmla="*/ 116 w 116"/>
                <a:gd name="T5" fmla="*/ 47 h 182"/>
                <a:gd name="T6" fmla="*/ 2 w 116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2">
                  <a:moveTo>
                    <a:pt x="2" y="182"/>
                  </a:moveTo>
                  <a:lnTo>
                    <a:pt x="0" y="0"/>
                  </a:lnTo>
                  <a:lnTo>
                    <a:pt x="116" y="47"/>
                  </a:lnTo>
                  <a:lnTo>
                    <a:pt x="2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242"/>
            <p:cNvSpPr>
              <a:spLocks/>
            </p:cNvSpPr>
            <p:nvPr/>
          </p:nvSpPr>
          <p:spPr bwMode="auto">
            <a:xfrm>
              <a:off x="5878626" y="2390200"/>
              <a:ext cx="332660" cy="343323"/>
            </a:xfrm>
            <a:custGeom>
              <a:avLst/>
              <a:gdLst>
                <a:gd name="T0" fmla="*/ 11 w 156"/>
                <a:gd name="T1" fmla="*/ 0 h 161"/>
                <a:gd name="T2" fmla="*/ 0 w 156"/>
                <a:gd name="T3" fmla="*/ 161 h 161"/>
                <a:gd name="T4" fmla="*/ 156 w 156"/>
                <a:gd name="T5" fmla="*/ 94 h 161"/>
                <a:gd name="T6" fmla="*/ 11 w 15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1">
                  <a:moveTo>
                    <a:pt x="11" y="0"/>
                  </a:moveTo>
                  <a:lnTo>
                    <a:pt x="0" y="161"/>
                  </a:lnTo>
                  <a:lnTo>
                    <a:pt x="156" y="9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243"/>
            <p:cNvSpPr>
              <a:spLocks/>
            </p:cNvSpPr>
            <p:nvPr/>
          </p:nvSpPr>
          <p:spPr bwMode="auto">
            <a:xfrm>
              <a:off x="5590746" y="2560794"/>
              <a:ext cx="287879" cy="313469"/>
            </a:xfrm>
            <a:custGeom>
              <a:avLst/>
              <a:gdLst>
                <a:gd name="T0" fmla="*/ 0 w 135"/>
                <a:gd name="T1" fmla="*/ 0 h 147"/>
                <a:gd name="T2" fmla="*/ 14 w 135"/>
                <a:gd name="T3" fmla="*/ 147 h 147"/>
                <a:gd name="T4" fmla="*/ 135 w 135"/>
                <a:gd name="T5" fmla="*/ 81 h 147"/>
                <a:gd name="T6" fmla="*/ 0 w 13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47">
                  <a:moveTo>
                    <a:pt x="0" y="0"/>
                  </a:moveTo>
                  <a:lnTo>
                    <a:pt x="14" y="147"/>
                  </a:ln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44"/>
            <p:cNvSpPr>
              <a:spLocks/>
            </p:cNvSpPr>
            <p:nvPr/>
          </p:nvSpPr>
          <p:spPr bwMode="auto">
            <a:xfrm>
              <a:off x="5590746" y="2390200"/>
              <a:ext cx="311335" cy="343323"/>
            </a:xfrm>
            <a:custGeom>
              <a:avLst/>
              <a:gdLst>
                <a:gd name="T0" fmla="*/ 146 w 146"/>
                <a:gd name="T1" fmla="*/ 0 h 161"/>
                <a:gd name="T2" fmla="*/ 0 w 146"/>
                <a:gd name="T3" fmla="*/ 80 h 161"/>
                <a:gd name="T4" fmla="*/ 135 w 146"/>
                <a:gd name="T5" fmla="*/ 161 h 161"/>
                <a:gd name="T6" fmla="*/ 146 w 14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61">
                  <a:moveTo>
                    <a:pt x="146" y="0"/>
                  </a:moveTo>
                  <a:lnTo>
                    <a:pt x="0" y="80"/>
                  </a:lnTo>
                  <a:lnTo>
                    <a:pt x="135" y="161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45"/>
            <p:cNvSpPr>
              <a:spLocks/>
            </p:cNvSpPr>
            <p:nvPr/>
          </p:nvSpPr>
          <p:spPr bwMode="auto">
            <a:xfrm>
              <a:off x="5878626" y="2590648"/>
              <a:ext cx="332660" cy="243098"/>
            </a:xfrm>
            <a:custGeom>
              <a:avLst/>
              <a:gdLst>
                <a:gd name="T0" fmla="*/ 156 w 156"/>
                <a:gd name="T1" fmla="*/ 0 h 114"/>
                <a:gd name="T2" fmla="*/ 116 w 156"/>
                <a:gd name="T3" fmla="*/ 114 h 114"/>
                <a:gd name="T4" fmla="*/ 0 w 156"/>
                <a:gd name="T5" fmla="*/ 67 h 114"/>
                <a:gd name="T6" fmla="*/ 156 w 15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4">
                  <a:moveTo>
                    <a:pt x="156" y="0"/>
                  </a:moveTo>
                  <a:lnTo>
                    <a:pt x="116" y="114"/>
                  </a:lnTo>
                  <a:lnTo>
                    <a:pt x="0" y="67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46"/>
            <p:cNvSpPr>
              <a:spLocks/>
            </p:cNvSpPr>
            <p:nvPr/>
          </p:nvSpPr>
          <p:spPr bwMode="auto">
            <a:xfrm>
              <a:off x="5902082" y="2257989"/>
              <a:ext cx="353984" cy="332660"/>
            </a:xfrm>
            <a:custGeom>
              <a:avLst/>
              <a:gdLst>
                <a:gd name="T0" fmla="*/ 0 w 166"/>
                <a:gd name="T1" fmla="*/ 62 h 156"/>
                <a:gd name="T2" fmla="*/ 166 w 166"/>
                <a:gd name="T3" fmla="*/ 0 h 156"/>
                <a:gd name="T4" fmla="*/ 145 w 166"/>
                <a:gd name="T5" fmla="*/ 156 h 156"/>
                <a:gd name="T6" fmla="*/ 0 w 166"/>
                <a:gd name="T7" fmla="*/ 6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56">
                  <a:moveTo>
                    <a:pt x="0" y="62"/>
                  </a:moveTo>
                  <a:lnTo>
                    <a:pt x="166" y="0"/>
                  </a:lnTo>
                  <a:lnTo>
                    <a:pt x="145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247"/>
            <p:cNvSpPr>
              <a:spLocks/>
            </p:cNvSpPr>
            <p:nvPr/>
          </p:nvSpPr>
          <p:spPr bwMode="auto">
            <a:xfrm>
              <a:off x="5590746" y="2095924"/>
              <a:ext cx="311335" cy="464871"/>
            </a:xfrm>
            <a:custGeom>
              <a:avLst/>
              <a:gdLst>
                <a:gd name="T0" fmla="*/ 0 w 146"/>
                <a:gd name="T1" fmla="*/ 218 h 218"/>
                <a:gd name="T2" fmla="*/ 66 w 146"/>
                <a:gd name="T3" fmla="*/ 0 h 218"/>
                <a:gd name="T4" fmla="*/ 146 w 146"/>
                <a:gd name="T5" fmla="*/ 138 h 218"/>
                <a:gd name="T6" fmla="*/ 0 w 146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18">
                  <a:moveTo>
                    <a:pt x="0" y="218"/>
                  </a:moveTo>
                  <a:lnTo>
                    <a:pt x="66" y="0"/>
                  </a:lnTo>
                  <a:lnTo>
                    <a:pt x="146" y="13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48"/>
            <p:cNvSpPr>
              <a:spLocks/>
            </p:cNvSpPr>
            <p:nvPr/>
          </p:nvSpPr>
          <p:spPr bwMode="auto">
            <a:xfrm>
              <a:off x="5902082" y="2021289"/>
              <a:ext cx="353984" cy="368912"/>
            </a:xfrm>
            <a:custGeom>
              <a:avLst/>
              <a:gdLst>
                <a:gd name="T0" fmla="*/ 67 w 166"/>
                <a:gd name="T1" fmla="*/ 0 h 173"/>
                <a:gd name="T2" fmla="*/ 0 w 166"/>
                <a:gd name="T3" fmla="*/ 173 h 173"/>
                <a:gd name="T4" fmla="*/ 166 w 166"/>
                <a:gd name="T5" fmla="*/ 111 h 173"/>
                <a:gd name="T6" fmla="*/ 67 w 16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73">
                  <a:moveTo>
                    <a:pt x="67" y="0"/>
                  </a:moveTo>
                  <a:lnTo>
                    <a:pt x="0" y="173"/>
                  </a:lnTo>
                  <a:lnTo>
                    <a:pt x="166" y="1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49"/>
            <p:cNvSpPr>
              <a:spLocks/>
            </p:cNvSpPr>
            <p:nvPr/>
          </p:nvSpPr>
          <p:spPr bwMode="auto">
            <a:xfrm>
              <a:off x="5731487" y="2021289"/>
              <a:ext cx="313468" cy="368912"/>
            </a:xfrm>
            <a:custGeom>
              <a:avLst/>
              <a:gdLst>
                <a:gd name="T0" fmla="*/ 0 w 147"/>
                <a:gd name="T1" fmla="*/ 35 h 173"/>
                <a:gd name="T2" fmla="*/ 80 w 147"/>
                <a:gd name="T3" fmla="*/ 173 h 173"/>
                <a:gd name="T4" fmla="*/ 147 w 147"/>
                <a:gd name="T5" fmla="*/ 0 h 173"/>
                <a:gd name="T6" fmla="*/ 0 w 147"/>
                <a:gd name="T7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73">
                  <a:moveTo>
                    <a:pt x="0" y="35"/>
                  </a:moveTo>
                  <a:lnTo>
                    <a:pt x="80" y="173"/>
                  </a:lnTo>
                  <a:lnTo>
                    <a:pt x="147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250"/>
            <p:cNvSpPr>
              <a:spLocks/>
            </p:cNvSpPr>
            <p:nvPr/>
          </p:nvSpPr>
          <p:spPr bwMode="auto">
            <a:xfrm>
              <a:off x="6125988" y="2590648"/>
              <a:ext cx="251627" cy="243098"/>
            </a:xfrm>
            <a:custGeom>
              <a:avLst/>
              <a:gdLst>
                <a:gd name="T0" fmla="*/ 0 w 118"/>
                <a:gd name="T1" fmla="*/ 114 h 114"/>
                <a:gd name="T2" fmla="*/ 118 w 118"/>
                <a:gd name="T3" fmla="*/ 67 h 114"/>
                <a:gd name="T4" fmla="*/ 40 w 118"/>
                <a:gd name="T5" fmla="*/ 0 h 114"/>
                <a:gd name="T6" fmla="*/ 0 w 11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4">
                  <a:moveTo>
                    <a:pt x="0" y="114"/>
                  </a:moveTo>
                  <a:lnTo>
                    <a:pt x="118" y="67"/>
                  </a:lnTo>
                  <a:lnTo>
                    <a:pt x="4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51"/>
            <p:cNvSpPr>
              <a:spLocks/>
            </p:cNvSpPr>
            <p:nvPr/>
          </p:nvSpPr>
          <p:spPr bwMode="auto">
            <a:xfrm>
              <a:off x="6211285" y="2257989"/>
              <a:ext cx="302806" cy="332660"/>
            </a:xfrm>
            <a:custGeom>
              <a:avLst/>
              <a:gdLst>
                <a:gd name="T0" fmla="*/ 21 w 142"/>
                <a:gd name="T1" fmla="*/ 0 h 156"/>
                <a:gd name="T2" fmla="*/ 142 w 142"/>
                <a:gd name="T3" fmla="*/ 62 h 156"/>
                <a:gd name="T4" fmla="*/ 0 w 142"/>
                <a:gd name="T5" fmla="*/ 156 h 156"/>
                <a:gd name="T6" fmla="*/ 21 w 142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6">
                  <a:moveTo>
                    <a:pt x="21" y="0"/>
                  </a:moveTo>
                  <a:lnTo>
                    <a:pt x="142" y="62"/>
                  </a:lnTo>
                  <a:lnTo>
                    <a:pt x="0" y="156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52"/>
            <p:cNvSpPr>
              <a:spLocks/>
            </p:cNvSpPr>
            <p:nvPr/>
          </p:nvSpPr>
          <p:spPr bwMode="auto">
            <a:xfrm>
              <a:off x="6211285" y="2390200"/>
              <a:ext cx="302806" cy="343323"/>
            </a:xfrm>
            <a:custGeom>
              <a:avLst/>
              <a:gdLst>
                <a:gd name="T0" fmla="*/ 78 w 142"/>
                <a:gd name="T1" fmla="*/ 161 h 161"/>
                <a:gd name="T2" fmla="*/ 142 w 142"/>
                <a:gd name="T3" fmla="*/ 0 h 161"/>
                <a:gd name="T4" fmla="*/ 0 w 142"/>
                <a:gd name="T5" fmla="*/ 94 h 161"/>
                <a:gd name="T6" fmla="*/ 78 w 142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1">
                  <a:moveTo>
                    <a:pt x="78" y="161"/>
                  </a:moveTo>
                  <a:lnTo>
                    <a:pt x="142" y="0"/>
                  </a:lnTo>
                  <a:lnTo>
                    <a:pt x="0" y="94"/>
                  </a:lnTo>
                  <a:lnTo>
                    <a:pt x="78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53"/>
            <p:cNvSpPr>
              <a:spLocks/>
            </p:cNvSpPr>
            <p:nvPr/>
          </p:nvSpPr>
          <p:spPr bwMode="auto">
            <a:xfrm>
              <a:off x="6256066" y="2046878"/>
              <a:ext cx="317733" cy="343323"/>
            </a:xfrm>
            <a:custGeom>
              <a:avLst/>
              <a:gdLst>
                <a:gd name="T0" fmla="*/ 0 w 149"/>
                <a:gd name="T1" fmla="*/ 99 h 161"/>
                <a:gd name="T2" fmla="*/ 149 w 149"/>
                <a:gd name="T3" fmla="*/ 0 h 161"/>
                <a:gd name="T4" fmla="*/ 121 w 149"/>
                <a:gd name="T5" fmla="*/ 161 h 161"/>
                <a:gd name="T6" fmla="*/ 0 w 149"/>
                <a:gd name="T7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61">
                  <a:moveTo>
                    <a:pt x="0" y="99"/>
                  </a:moveTo>
                  <a:lnTo>
                    <a:pt x="149" y="0"/>
                  </a:lnTo>
                  <a:lnTo>
                    <a:pt x="121" y="161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54"/>
            <p:cNvSpPr>
              <a:spLocks/>
            </p:cNvSpPr>
            <p:nvPr/>
          </p:nvSpPr>
          <p:spPr bwMode="auto">
            <a:xfrm>
              <a:off x="6044955" y="2021289"/>
              <a:ext cx="528844" cy="236701"/>
            </a:xfrm>
            <a:custGeom>
              <a:avLst/>
              <a:gdLst>
                <a:gd name="T0" fmla="*/ 0 w 248"/>
                <a:gd name="T1" fmla="*/ 0 h 111"/>
                <a:gd name="T2" fmla="*/ 248 w 248"/>
                <a:gd name="T3" fmla="*/ 12 h 111"/>
                <a:gd name="T4" fmla="*/ 99 w 248"/>
                <a:gd name="T5" fmla="*/ 111 h 111"/>
                <a:gd name="T6" fmla="*/ 0 w 248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lnTo>
                    <a:pt x="248" y="12"/>
                  </a:lnTo>
                  <a:lnTo>
                    <a:pt x="9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55"/>
            <p:cNvSpPr>
              <a:spLocks/>
            </p:cNvSpPr>
            <p:nvPr/>
          </p:nvSpPr>
          <p:spPr bwMode="auto">
            <a:xfrm>
              <a:off x="5443609" y="2095924"/>
              <a:ext cx="287879" cy="464871"/>
            </a:xfrm>
            <a:custGeom>
              <a:avLst/>
              <a:gdLst>
                <a:gd name="T0" fmla="*/ 135 w 135"/>
                <a:gd name="T1" fmla="*/ 0 h 218"/>
                <a:gd name="T2" fmla="*/ 69 w 135"/>
                <a:gd name="T3" fmla="*/ 218 h 218"/>
                <a:gd name="T4" fmla="*/ 0 w 135"/>
                <a:gd name="T5" fmla="*/ 34 h 218"/>
                <a:gd name="T6" fmla="*/ 135 w 135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18">
                  <a:moveTo>
                    <a:pt x="135" y="0"/>
                  </a:moveTo>
                  <a:lnTo>
                    <a:pt x="69" y="218"/>
                  </a:lnTo>
                  <a:lnTo>
                    <a:pt x="0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6"/>
            <p:cNvSpPr>
              <a:spLocks/>
            </p:cNvSpPr>
            <p:nvPr/>
          </p:nvSpPr>
          <p:spPr bwMode="auto">
            <a:xfrm>
              <a:off x="5266616" y="2168426"/>
              <a:ext cx="324130" cy="392368"/>
            </a:xfrm>
            <a:custGeom>
              <a:avLst/>
              <a:gdLst>
                <a:gd name="T0" fmla="*/ 0 w 152"/>
                <a:gd name="T1" fmla="*/ 120 h 184"/>
                <a:gd name="T2" fmla="*/ 83 w 152"/>
                <a:gd name="T3" fmla="*/ 0 h 184"/>
                <a:gd name="T4" fmla="*/ 152 w 152"/>
                <a:gd name="T5" fmla="*/ 184 h 184"/>
                <a:gd name="T6" fmla="*/ 0 w 152"/>
                <a:gd name="T7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84">
                  <a:moveTo>
                    <a:pt x="0" y="120"/>
                  </a:moveTo>
                  <a:lnTo>
                    <a:pt x="83" y="0"/>
                  </a:lnTo>
                  <a:lnTo>
                    <a:pt x="152" y="18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57"/>
            <p:cNvSpPr>
              <a:spLocks/>
            </p:cNvSpPr>
            <p:nvPr/>
          </p:nvSpPr>
          <p:spPr bwMode="auto">
            <a:xfrm>
              <a:off x="5040578" y="2046878"/>
              <a:ext cx="388103" cy="211112"/>
            </a:xfrm>
            <a:custGeom>
              <a:avLst/>
              <a:gdLst>
                <a:gd name="T0" fmla="*/ 182 w 182"/>
                <a:gd name="T1" fmla="*/ 23 h 99"/>
                <a:gd name="T2" fmla="*/ 50 w 182"/>
                <a:gd name="T3" fmla="*/ 99 h 99"/>
                <a:gd name="T4" fmla="*/ 0 w 182"/>
                <a:gd name="T5" fmla="*/ 0 h 99"/>
                <a:gd name="T6" fmla="*/ 182 w 182"/>
                <a:gd name="T7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99">
                  <a:moveTo>
                    <a:pt x="182" y="23"/>
                  </a:moveTo>
                  <a:lnTo>
                    <a:pt x="50" y="99"/>
                  </a:lnTo>
                  <a:lnTo>
                    <a:pt x="0" y="0"/>
                  </a:lnTo>
                  <a:lnTo>
                    <a:pt x="182" y="2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58"/>
            <p:cNvSpPr>
              <a:spLocks/>
            </p:cNvSpPr>
            <p:nvPr/>
          </p:nvSpPr>
          <p:spPr bwMode="auto">
            <a:xfrm>
              <a:off x="4778290" y="2046878"/>
              <a:ext cx="368912" cy="211112"/>
            </a:xfrm>
            <a:custGeom>
              <a:avLst/>
              <a:gdLst>
                <a:gd name="T0" fmla="*/ 0 w 173"/>
                <a:gd name="T1" fmla="*/ 45 h 99"/>
                <a:gd name="T2" fmla="*/ 173 w 173"/>
                <a:gd name="T3" fmla="*/ 99 h 99"/>
                <a:gd name="T4" fmla="*/ 123 w 173"/>
                <a:gd name="T5" fmla="*/ 0 h 99"/>
                <a:gd name="T6" fmla="*/ 0 w 173"/>
                <a:gd name="T7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99">
                  <a:moveTo>
                    <a:pt x="0" y="45"/>
                  </a:moveTo>
                  <a:lnTo>
                    <a:pt x="173" y="99"/>
                  </a:lnTo>
                  <a:lnTo>
                    <a:pt x="123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59"/>
            <p:cNvSpPr>
              <a:spLocks/>
            </p:cNvSpPr>
            <p:nvPr/>
          </p:nvSpPr>
          <p:spPr bwMode="auto">
            <a:xfrm>
              <a:off x="4778290" y="2142837"/>
              <a:ext cx="368912" cy="336925"/>
            </a:xfrm>
            <a:custGeom>
              <a:avLst/>
              <a:gdLst>
                <a:gd name="T0" fmla="*/ 88 w 173"/>
                <a:gd name="T1" fmla="*/ 158 h 158"/>
                <a:gd name="T2" fmla="*/ 173 w 173"/>
                <a:gd name="T3" fmla="*/ 54 h 158"/>
                <a:gd name="T4" fmla="*/ 0 w 173"/>
                <a:gd name="T5" fmla="*/ 0 h 158"/>
                <a:gd name="T6" fmla="*/ 88 w 173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58">
                  <a:moveTo>
                    <a:pt x="88" y="158"/>
                  </a:moveTo>
                  <a:lnTo>
                    <a:pt x="173" y="54"/>
                  </a:lnTo>
                  <a:lnTo>
                    <a:pt x="0" y="0"/>
                  </a:lnTo>
                  <a:lnTo>
                    <a:pt x="88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60"/>
            <p:cNvSpPr>
              <a:spLocks/>
            </p:cNvSpPr>
            <p:nvPr/>
          </p:nvSpPr>
          <p:spPr bwMode="auto">
            <a:xfrm>
              <a:off x="4663138" y="2142837"/>
              <a:ext cx="302806" cy="336925"/>
            </a:xfrm>
            <a:custGeom>
              <a:avLst/>
              <a:gdLst>
                <a:gd name="T0" fmla="*/ 0 w 142"/>
                <a:gd name="T1" fmla="*/ 158 h 158"/>
                <a:gd name="T2" fmla="*/ 142 w 142"/>
                <a:gd name="T3" fmla="*/ 158 h 158"/>
                <a:gd name="T4" fmla="*/ 54 w 142"/>
                <a:gd name="T5" fmla="*/ 0 h 158"/>
                <a:gd name="T6" fmla="*/ 0 w 142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8">
                  <a:moveTo>
                    <a:pt x="0" y="158"/>
                  </a:moveTo>
                  <a:lnTo>
                    <a:pt x="142" y="158"/>
                  </a:lnTo>
                  <a:lnTo>
                    <a:pt x="54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61"/>
            <p:cNvSpPr>
              <a:spLocks/>
            </p:cNvSpPr>
            <p:nvPr/>
          </p:nvSpPr>
          <p:spPr bwMode="auto">
            <a:xfrm>
              <a:off x="4449895" y="2142837"/>
              <a:ext cx="328395" cy="336925"/>
            </a:xfrm>
            <a:custGeom>
              <a:avLst/>
              <a:gdLst>
                <a:gd name="T0" fmla="*/ 0 w 154"/>
                <a:gd name="T1" fmla="*/ 54 h 158"/>
                <a:gd name="T2" fmla="*/ 100 w 154"/>
                <a:gd name="T3" fmla="*/ 158 h 158"/>
                <a:gd name="T4" fmla="*/ 154 w 154"/>
                <a:gd name="T5" fmla="*/ 0 h 158"/>
                <a:gd name="T6" fmla="*/ 0 w 154"/>
                <a:gd name="T7" fmla="*/ 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8">
                  <a:moveTo>
                    <a:pt x="0" y="54"/>
                  </a:moveTo>
                  <a:lnTo>
                    <a:pt x="100" y="158"/>
                  </a:lnTo>
                  <a:lnTo>
                    <a:pt x="1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2"/>
            <p:cNvSpPr>
              <a:spLocks/>
            </p:cNvSpPr>
            <p:nvPr/>
          </p:nvSpPr>
          <p:spPr bwMode="auto">
            <a:xfrm>
              <a:off x="4383789" y="2257989"/>
              <a:ext cx="279350" cy="221773"/>
            </a:xfrm>
            <a:custGeom>
              <a:avLst/>
              <a:gdLst>
                <a:gd name="T0" fmla="*/ 0 w 131"/>
                <a:gd name="T1" fmla="*/ 104 h 104"/>
                <a:gd name="T2" fmla="*/ 131 w 131"/>
                <a:gd name="T3" fmla="*/ 104 h 104"/>
                <a:gd name="T4" fmla="*/ 31 w 131"/>
                <a:gd name="T5" fmla="*/ 0 h 104"/>
                <a:gd name="T6" fmla="*/ 0 w 131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4">
                  <a:moveTo>
                    <a:pt x="0" y="104"/>
                  </a:moveTo>
                  <a:lnTo>
                    <a:pt x="131" y="104"/>
                  </a:lnTo>
                  <a:lnTo>
                    <a:pt x="31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63"/>
            <p:cNvSpPr>
              <a:spLocks/>
            </p:cNvSpPr>
            <p:nvPr/>
          </p:nvSpPr>
          <p:spPr bwMode="auto">
            <a:xfrm>
              <a:off x="4066057" y="2257989"/>
              <a:ext cx="383838" cy="221773"/>
            </a:xfrm>
            <a:custGeom>
              <a:avLst/>
              <a:gdLst>
                <a:gd name="T0" fmla="*/ 0 w 180"/>
                <a:gd name="T1" fmla="*/ 52 h 104"/>
                <a:gd name="T2" fmla="*/ 149 w 180"/>
                <a:gd name="T3" fmla="*/ 104 h 104"/>
                <a:gd name="T4" fmla="*/ 180 w 180"/>
                <a:gd name="T5" fmla="*/ 0 h 104"/>
                <a:gd name="T6" fmla="*/ 0 w 180"/>
                <a:gd name="T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52"/>
                  </a:moveTo>
                  <a:lnTo>
                    <a:pt x="149" y="104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4"/>
            <p:cNvSpPr>
              <a:spLocks/>
            </p:cNvSpPr>
            <p:nvPr/>
          </p:nvSpPr>
          <p:spPr bwMode="auto">
            <a:xfrm>
              <a:off x="4076718" y="2479762"/>
              <a:ext cx="343323" cy="324130"/>
            </a:xfrm>
            <a:custGeom>
              <a:avLst/>
              <a:gdLst>
                <a:gd name="T0" fmla="*/ 0 w 161"/>
                <a:gd name="T1" fmla="*/ 112 h 152"/>
                <a:gd name="T2" fmla="*/ 144 w 161"/>
                <a:gd name="T3" fmla="*/ 0 h 152"/>
                <a:gd name="T4" fmla="*/ 161 w 161"/>
                <a:gd name="T5" fmla="*/ 152 h 152"/>
                <a:gd name="T6" fmla="*/ 0 w 161"/>
                <a:gd name="T7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52">
                  <a:moveTo>
                    <a:pt x="0" y="112"/>
                  </a:moveTo>
                  <a:lnTo>
                    <a:pt x="144" y="0"/>
                  </a:lnTo>
                  <a:lnTo>
                    <a:pt x="161" y="152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65"/>
            <p:cNvSpPr>
              <a:spLocks/>
            </p:cNvSpPr>
            <p:nvPr/>
          </p:nvSpPr>
          <p:spPr bwMode="auto">
            <a:xfrm>
              <a:off x="4383789" y="2479762"/>
              <a:ext cx="279350" cy="324130"/>
            </a:xfrm>
            <a:custGeom>
              <a:avLst/>
              <a:gdLst>
                <a:gd name="T0" fmla="*/ 131 w 131"/>
                <a:gd name="T1" fmla="*/ 0 h 152"/>
                <a:gd name="T2" fmla="*/ 17 w 131"/>
                <a:gd name="T3" fmla="*/ 152 h 152"/>
                <a:gd name="T4" fmla="*/ 0 w 131"/>
                <a:gd name="T5" fmla="*/ 0 h 152"/>
                <a:gd name="T6" fmla="*/ 131 w 13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52">
                  <a:moveTo>
                    <a:pt x="131" y="0"/>
                  </a:moveTo>
                  <a:lnTo>
                    <a:pt x="17" y="152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66"/>
            <p:cNvSpPr>
              <a:spLocks/>
            </p:cNvSpPr>
            <p:nvPr/>
          </p:nvSpPr>
          <p:spPr bwMode="auto">
            <a:xfrm>
              <a:off x="4420041" y="2479762"/>
              <a:ext cx="302806" cy="324130"/>
            </a:xfrm>
            <a:custGeom>
              <a:avLst/>
              <a:gdLst>
                <a:gd name="T0" fmla="*/ 142 w 142"/>
                <a:gd name="T1" fmla="*/ 126 h 152"/>
                <a:gd name="T2" fmla="*/ 0 w 142"/>
                <a:gd name="T3" fmla="*/ 152 h 152"/>
                <a:gd name="T4" fmla="*/ 114 w 142"/>
                <a:gd name="T5" fmla="*/ 0 h 152"/>
                <a:gd name="T6" fmla="*/ 142 w 142"/>
                <a:gd name="T7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2">
                  <a:moveTo>
                    <a:pt x="142" y="126"/>
                  </a:moveTo>
                  <a:lnTo>
                    <a:pt x="0" y="152"/>
                  </a:lnTo>
                  <a:lnTo>
                    <a:pt x="114" y="0"/>
                  </a:lnTo>
                  <a:lnTo>
                    <a:pt x="14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7"/>
            <p:cNvSpPr>
              <a:spLocks/>
            </p:cNvSpPr>
            <p:nvPr/>
          </p:nvSpPr>
          <p:spPr bwMode="auto">
            <a:xfrm>
              <a:off x="3976495" y="2479762"/>
              <a:ext cx="407296" cy="238833"/>
            </a:xfrm>
            <a:custGeom>
              <a:avLst/>
              <a:gdLst>
                <a:gd name="T0" fmla="*/ 0 w 191"/>
                <a:gd name="T1" fmla="*/ 7 h 112"/>
                <a:gd name="T2" fmla="*/ 47 w 191"/>
                <a:gd name="T3" fmla="*/ 112 h 112"/>
                <a:gd name="T4" fmla="*/ 191 w 191"/>
                <a:gd name="T5" fmla="*/ 0 h 112"/>
                <a:gd name="T6" fmla="*/ 0 w 191"/>
                <a:gd name="T7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7"/>
                  </a:moveTo>
                  <a:lnTo>
                    <a:pt x="47" y="112"/>
                  </a:lnTo>
                  <a:lnTo>
                    <a:pt x="19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68"/>
            <p:cNvSpPr>
              <a:spLocks/>
            </p:cNvSpPr>
            <p:nvPr/>
          </p:nvSpPr>
          <p:spPr bwMode="auto">
            <a:xfrm>
              <a:off x="4076718" y="2803892"/>
              <a:ext cx="343323" cy="266555"/>
            </a:xfrm>
            <a:custGeom>
              <a:avLst/>
              <a:gdLst>
                <a:gd name="T0" fmla="*/ 161 w 161"/>
                <a:gd name="T1" fmla="*/ 0 h 125"/>
                <a:gd name="T2" fmla="*/ 0 w 161"/>
                <a:gd name="T3" fmla="*/ 0 h 125"/>
                <a:gd name="T4" fmla="*/ 50 w 161"/>
                <a:gd name="T5" fmla="*/ 125 h 125"/>
                <a:gd name="T6" fmla="*/ 161 w 16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25">
                  <a:moveTo>
                    <a:pt x="161" y="0"/>
                  </a:moveTo>
                  <a:lnTo>
                    <a:pt x="0" y="0"/>
                  </a:lnTo>
                  <a:lnTo>
                    <a:pt x="50" y="12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69"/>
            <p:cNvSpPr>
              <a:spLocks/>
            </p:cNvSpPr>
            <p:nvPr/>
          </p:nvSpPr>
          <p:spPr bwMode="auto">
            <a:xfrm>
              <a:off x="3788840" y="2803892"/>
              <a:ext cx="394501" cy="266555"/>
            </a:xfrm>
            <a:custGeom>
              <a:avLst/>
              <a:gdLst>
                <a:gd name="T0" fmla="*/ 0 w 185"/>
                <a:gd name="T1" fmla="*/ 125 h 125"/>
                <a:gd name="T2" fmla="*/ 135 w 185"/>
                <a:gd name="T3" fmla="*/ 0 h 125"/>
                <a:gd name="T4" fmla="*/ 185 w 185"/>
                <a:gd name="T5" fmla="*/ 125 h 125"/>
                <a:gd name="T6" fmla="*/ 0 w 18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25">
                  <a:moveTo>
                    <a:pt x="0" y="125"/>
                  </a:moveTo>
                  <a:lnTo>
                    <a:pt x="135" y="0"/>
                  </a:lnTo>
                  <a:lnTo>
                    <a:pt x="185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70"/>
            <p:cNvSpPr>
              <a:spLocks/>
            </p:cNvSpPr>
            <p:nvPr/>
          </p:nvSpPr>
          <p:spPr bwMode="auto">
            <a:xfrm>
              <a:off x="3663026" y="2744184"/>
              <a:ext cx="413692" cy="326263"/>
            </a:xfrm>
            <a:custGeom>
              <a:avLst/>
              <a:gdLst>
                <a:gd name="T0" fmla="*/ 0 w 194"/>
                <a:gd name="T1" fmla="*/ 0 h 153"/>
                <a:gd name="T2" fmla="*/ 59 w 194"/>
                <a:gd name="T3" fmla="*/ 153 h 153"/>
                <a:gd name="T4" fmla="*/ 194 w 194"/>
                <a:gd name="T5" fmla="*/ 28 h 153"/>
                <a:gd name="T6" fmla="*/ 0 w 194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53">
                  <a:moveTo>
                    <a:pt x="0" y="0"/>
                  </a:moveTo>
                  <a:lnTo>
                    <a:pt x="59" y="153"/>
                  </a:lnTo>
                  <a:lnTo>
                    <a:pt x="194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71"/>
            <p:cNvSpPr>
              <a:spLocks/>
            </p:cNvSpPr>
            <p:nvPr/>
          </p:nvSpPr>
          <p:spPr bwMode="auto">
            <a:xfrm>
              <a:off x="3381545" y="2744184"/>
              <a:ext cx="407296" cy="358249"/>
            </a:xfrm>
            <a:custGeom>
              <a:avLst/>
              <a:gdLst>
                <a:gd name="T0" fmla="*/ 0 w 191"/>
                <a:gd name="T1" fmla="*/ 168 h 168"/>
                <a:gd name="T2" fmla="*/ 132 w 191"/>
                <a:gd name="T3" fmla="*/ 0 h 168"/>
                <a:gd name="T4" fmla="*/ 191 w 191"/>
                <a:gd name="T5" fmla="*/ 153 h 168"/>
                <a:gd name="T6" fmla="*/ 0 w 191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68">
                  <a:moveTo>
                    <a:pt x="0" y="168"/>
                  </a:moveTo>
                  <a:lnTo>
                    <a:pt x="132" y="0"/>
                  </a:lnTo>
                  <a:lnTo>
                    <a:pt x="191" y="153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72"/>
            <p:cNvSpPr>
              <a:spLocks/>
            </p:cNvSpPr>
            <p:nvPr/>
          </p:nvSpPr>
          <p:spPr bwMode="auto">
            <a:xfrm>
              <a:off x="3319705" y="2703668"/>
              <a:ext cx="343323" cy="398766"/>
            </a:xfrm>
            <a:custGeom>
              <a:avLst/>
              <a:gdLst>
                <a:gd name="T0" fmla="*/ 0 w 161"/>
                <a:gd name="T1" fmla="*/ 0 h 187"/>
                <a:gd name="T2" fmla="*/ 161 w 161"/>
                <a:gd name="T3" fmla="*/ 19 h 187"/>
                <a:gd name="T4" fmla="*/ 29 w 161"/>
                <a:gd name="T5" fmla="*/ 187 h 187"/>
                <a:gd name="T6" fmla="*/ 0 w 16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87">
                  <a:moveTo>
                    <a:pt x="0" y="0"/>
                  </a:moveTo>
                  <a:lnTo>
                    <a:pt x="161" y="19"/>
                  </a:lnTo>
                  <a:lnTo>
                    <a:pt x="29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73"/>
            <p:cNvSpPr>
              <a:spLocks/>
            </p:cNvSpPr>
            <p:nvPr/>
          </p:nvSpPr>
          <p:spPr bwMode="auto">
            <a:xfrm>
              <a:off x="3089402" y="2703668"/>
              <a:ext cx="292144" cy="398766"/>
            </a:xfrm>
            <a:custGeom>
              <a:avLst/>
              <a:gdLst>
                <a:gd name="T0" fmla="*/ 0 w 137"/>
                <a:gd name="T1" fmla="*/ 146 h 187"/>
                <a:gd name="T2" fmla="*/ 137 w 137"/>
                <a:gd name="T3" fmla="*/ 187 h 187"/>
                <a:gd name="T4" fmla="*/ 108 w 137"/>
                <a:gd name="T5" fmla="*/ 0 h 187"/>
                <a:gd name="T6" fmla="*/ 0 w 137"/>
                <a:gd name="T7" fmla="*/ 1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7">
                  <a:moveTo>
                    <a:pt x="0" y="146"/>
                  </a:moveTo>
                  <a:lnTo>
                    <a:pt x="137" y="187"/>
                  </a:lnTo>
                  <a:lnTo>
                    <a:pt x="108" y="0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74"/>
            <p:cNvSpPr>
              <a:spLocks/>
            </p:cNvSpPr>
            <p:nvPr/>
          </p:nvSpPr>
          <p:spPr bwMode="auto">
            <a:xfrm>
              <a:off x="2912409" y="2703668"/>
              <a:ext cx="407296" cy="311335"/>
            </a:xfrm>
            <a:custGeom>
              <a:avLst/>
              <a:gdLst>
                <a:gd name="T0" fmla="*/ 0 w 191"/>
                <a:gd name="T1" fmla="*/ 7 h 146"/>
                <a:gd name="T2" fmla="*/ 191 w 191"/>
                <a:gd name="T3" fmla="*/ 0 h 146"/>
                <a:gd name="T4" fmla="*/ 83 w 191"/>
                <a:gd name="T5" fmla="*/ 146 h 146"/>
                <a:gd name="T6" fmla="*/ 0 w 191"/>
                <a:gd name="T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6">
                  <a:moveTo>
                    <a:pt x="0" y="7"/>
                  </a:moveTo>
                  <a:lnTo>
                    <a:pt x="191" y="0"/>
                  </a:lnTo>
                  <a:lnTo>
                    <a:pt x="83" y="146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75"/>
            <p:cNvSpPr>
              <a:spLocks/>
            </p:cNvSpPr>
            <p:nvPr/>
          </p:nvSpPr>
          <p:spPr bwMode="auto">
            <a:xfrm>
              <a:off x="3381545" y="3070447"/>
              <a:ext cx="407296" cy="238833"/>
            </a:xfrm>
            <a:custGeom>
              <a:avLst/>
              <a:gdLst>
                <a:gd name="T0" fmla="*/ 0 w 191"/>
                <a:gd name="T1" fmla="*/ 15 h 112"/>
                <a:gd name="T2" fmla="*/ 118 w 191"/>
                <a:gd name="T3" fmla="*/ 112 h 112"/>
                <a:gd name="T4" fmla="*/ 191 w 191"/>
                <a:gd name="T5" fmla="*/ 0 h 112"/>
                <a:gd name="T6" fmla="*/ 0 w 191"/>
                <a:gd name="T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15"/>
                  </a:moveTo>
                  <a:lnTo>
                    <a:pt x="118" y="112"/>
                  </a:lnTo>
                  <a:lnTo>
                    <a:pt x="191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76"/>
            <p:cNvSpPr>
              <a:spLocks/>
            </p:cNvSpPr>
            <p:nvPr/>
          </p:nvSpPr>
          <p:spPr bwMode="auto">
            <a:xfrm>
              <a:off x="3633172" y="3070447"/>
              <a:ext cx="266555" cy="339058"/>
            </a:xfrm>
            <a:custGeom>
              <a:avLst/>
              <a:gdLst>
                <a:gd name="T0" fmla="*/ 125 w 125"/>
                <a:gd name="T1" fmla="*/ 159 h 159"/>
                <a:gd name="T2" fmla="*/ 73 w 125"/>
                <a:gd name="T3" fmla="*/ 0 h 159"/>
                <a:gd name="T4" fmla="*/ 0 w 125"/>
                <a:gd name="T5" fmla="*/ 112 h 159"/>
                <a:gd name="T6" fmla="*/ 125 w 125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59">
                  <a:moveTo>
                    <a:pt x="125" y="159"/>
                  </a:moveTo>
                  <a:lnTo>
                    <a:pt x="73" y="0"/>
                  </a:lnTo>
                  <a:lnTo>
                    <a:pt x="0" y="112"/>
                  </a:lnTo>
                  <a:lnTo>
                    <a:pt x="125" y="15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77"/>
            <p:cNvSpPr>
              <a:spLocks/>
            </p:cNvSpPr>
            <p:nvPr/>
          </p:nvSpPr>
          <p:spPr bwMode="auto">
            <a:xfrm>
              <a:off x="3788840" y="3070447"/>
              <a:ext cx="394501" cy="339058"/>
            </a:xfrm>
            <a:custGeom>
              <a:avLst/>
              <a:gdLst>
                <a:gd name="T0" fmla="*/ 185 w 185"/>
                <a:gd name="T1" fmla="*/ 0 h 159"/>
                <a:gd name="T2" fmla="*/ 52 w 185"/>
                <a:gd name="T3" fmla="*/ 159 h 159"/>
                <a:gd name="T4" fmla="*/ 0 w 185"/>
                <a:gd name="T5" fmla="*/ 0 h 159"/>
                <a:gd name="T6" fmla="*/ 185 w 185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9">
                  <a:moveTo>
                    <a:pt x="185" y="0"/>
                  </a:moveTo>
                  <a:lnTo>
                    <a:pt x="52" y="159"/>
                  </a:lnTo>
                  <a:lnTo>
                    <a:pt x="0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78"/>
            <p:cNvSpPr>
              <a:spLocks/>
            </p:cNvSpPr>
            <p:nvPr/>
          </p:nvSpPr>
          <p:spPr bwMode="auto">
            <a:xfrm>
              <a:off x="4183340" y="2803892"/>
              <a:ext cx="432885" cy="317733"/>
            </a:xfrm>
            <a:custGeom>
              <a:avLst/>
              <a:gdLst>
                <a:gd name="T0" fmla="*/ 111 w 203"/>
                <a:gd name="T1" fmla="*/ 0 h 149"/>
                <a:gd name="T2" fmla="*/ 203 w 203"/>
                <a:gd name="T3" fmla="*/ 149 h 149"/>
                <a:gd name="T4" fmla="*/ 0 w 203"/>
                <a:gd name="T5" fmla="*/ 125 h 149"/>
                <a:gd name="T6" fmla="*/ 111 w 20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49">
                  <a:moveTo>
                    <a:pt x="111" y="0"/>
                  </a:moveTo>
                  <a:lnTo>
                    <a:pt x="203" y="149"/>
                  </a:lnTo>
                  <a:lnTo>
                    <a:pt x="0" y="12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79"/>
            <p:cNvSpPr>
              <a:spLocks/>
            </p:cNvSpPr>
            <p:nvPr/>
          </p:nvSpPr>
          <p:spPr bwMode="auto">
            <a:xfrm>
              <a:off x="4420041" y="2748449"/>
              <a:ext cx="302806" cy="373177"/>
            </a:xfrm>
            <a:custGeom>
              <a:avLst/>
              <a:gdLst>
                <a:gd name="T0" fmla="*/ 142 w 142"/>
                <a:gd name="T1" fmla="*/ 0 h 175"/>
                <a:gd name="T2" fmla="*/ 92 w 142"/>
                <a:gd name="T3" fmla="*/ 175 h 175"/>
                <a:gd name="T4" fmla="*/ 0 w 142"/>
                <a:gd name="T5" fmla="*/ 26 h 175"/>
                <a:gd name="T6" fmla="*/ 142 w 14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5">
                  <a:moveTo>
                    <a:pt x="142" y="0"/>
                  </a:moveTo>
                  <a:lnTo>
                    <a:pt x="92" y="175"/>
                  </a:lnTo>
                  <a:lnTo>
                    <a:pt x="0" y="26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80"/>
            <p:cNvSpPr>
              <a:spLocks/>
            </p:cNvSpPr>
            <p:nvPr/>
          </p:nvSpPr>
          <p:spPr bwMode="auto">
            <a:xfrm>
              <a:off x="4616225" y="2748449"/>
              <a:ext cx="364647" cy="373177"/>
            </a:xfrm>
            <a:custGeom>
              <a:avLst/>
              <a:gdLst>
                <a:gd name="T0" fmla="*/ 171 w 171"/>
                <a:gd name="T1" fmla="*/ 118 h 175"/>
                <a:gd name="T2" fmla="*/ 0 w 171"/>
                <a:gd name="T3" fmla="*/ 175 h 175"/>
                <a:gd name="T4" fmla="*/ 50 w 171"/>
                <a:gd name="T5" fmla="*/ 0 h 175"/>
                <a:gd name="T6" fmla="*/ 171 w 171"/>
                <a:gd name="T7" fmla="*/ 11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75">
                  <a:moveTo>
                    <a:pt x="171" y="118"/>
                  </a:moveTo>
                  <a:lnTo>
                    <a:pt x="0" y="175"/>
                  </a:lnTo>
                  <a:lnTo>
                    <a:pt x="50" y="0"/>
                  </a:lnTo>
                  <a:lnTo>
                    <a:pt x="171" y="1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81"/>
            <p:cNvSpPr>
              <a:spLocks/>
            </p:cNvSpPr>
            <p:nvPr/>
          </p:nvSpPr>
          <p:spPr bwMode="auto">
            <a:xfrm>
              <a:off x="4722846" y="2560794"/>
              <a:ext cx="258025" cy="439281"/>
            </a:xfrm>
            <a:custGeom>
              <a:avLst/>
              <a:gdLst>
                <a:gd name="T0" fmla="*/ 104 w 121"/>
                <a:gd name="T1" fmla="*/ 0 h 206"/>
                <a:gd name="T2" fmla="*/ 0 w 121"/>
                <a:gd name="T3" fmla="*/ 88 h 206"/>
                <a:gd name="T4" fmla="*/ 121 w 121"/>
                <a:gd name="T5" fmla="*/ 206 h 206"/>
                <a:gd name="T6" fmla="*/ 104 w 121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06">
                  <a:moveTo>
                    <a:pt x="104" y="0"/>
                  </a:moveTo>
                  <a:lnTo>
                    <a:pt x="0" y="88"/>
                  </a:lnTo>
                  <a:lnTo>
                    <a:pt x="121" y="20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82"/>
            <p:cNvSpPr>
              <a:spLocks/>
            </p:cNvSpPr>
            <p:nvPr/>
          </p:nvSpPr>
          <p:spPr bwMode="auto">
            <a:xfrm>
              <a:off x="4944620" y="2560794"/>
              <a:ext cx="321998" cy="439281"/>
            </a:xfrm>
            <a:custGeom>
              <a:avLst/>
              <a:gdLst>
                <a:gd name="T0" fmla="*/ 151 w 151"/>
                <a:gd name="T1" fmla="*/ 71 h 206"/>
                <a:gd name="T2" fmla="*/ 17 w 151"/>
                <a:gd name="T3" fmla="*/ 206 h 206"/>
                <a:gd name="T4" fmla="*/ 0 w 151"/>
                <a:gd name="T5" fmla="*/ 0 h 206"/>
                <a:gd name="T6" fmla="*/ 151 w 151"/>
                <a:gd name="T7" fmla="*/ 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206">
                  <a:moveTo>
                    <a:pt x="151" y="71"/>
                  </a:moveTo>
                  <a:lnTo>
                    <a:pt x="17" y="206"/>
                  </a:lnTo>
                  <a:lnTo>
                    <a:pt x="0" y="0"/>
                  </a:lnTo>
                  <a:lnTo>
                    <a:pt x="151" y="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83"/>
            <p:cNvSpPr>
              <a:spLocks/>
            </p:cNvSpPr>
            <p:nvPr/>
          </p:nvSpPr>
          <p:spPr bwMode="auto">
            <a:xfrm>
              <a:off x="4980870" y="2703668"/>
              <a:ext cx="484063" cy="296409"/>
            </a:xfrm>
            <a:custGeom>
              <a:avLst/>
              <a:gdLst>
                <a:gd name="T0" fmla="*/ 227 w 227"/>
                <a:gd name="T1" fmla="*/ 94 h 139"/>
                <a:gd name="T2" fmla="*/ 0 w 227"/>
                <a:gd name="T3" fmla="*/ 139 h 139"/>
                <a:gd name="T4" fmla="*/ 134 w 227"/>
                <a:gd name="T5" fmla="*/ 0 h 139"/>
                <a:gd name="T6" fmla="*/ 227 w 227"/>
                <a:gd name="T7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39">
                  <a:moveTo>
                    <a:pt x="227" y="94"/>
                  </a:moveTo>
                  <a:lnTo>
                    <a:pt x="0" y="139"/>
                  </a:lnTo>
                  <a:lnTo>
                    <a:pt x="134" y="0"/>
                  </a:lnTo>
                  <a:lnTo>
                    <a:pt x="227" y="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84"/>
            <p:cNvSpPr>
              <a:spLocks/>
            </p:cNvSpPr>
            <p:nvPr/>
          </p:nvSpPr>
          <p:spPr bwMode="auto">
            <a:xfrm>
              <a:off x="4183340" y="3070447"/>
              <a:ext cx="432885" cy="405163"/>
            </a:xfrm>
            <a:custGeom>
              <a:avLst/>
              <a:gdLst>
                <a:gd name="T0" fmla="*/ 203 w 203"/>
                <a:gd name="T1" fmla="*/ 24 h 190"/>
                <a:gd name="T2" fmla="*/ 189 w 203"/>
                <a:gd name="T3" fmla="*/ 190 h 190"/>
                <a:gd name="T4" fmla="*/ 0 w 203"/>
                <a:gd name="T5" fmla="*/ 0 h 190"/>
                <a:gd name="T6" fmla="*/ 203 w 203"/>
                <a:gd name="T7" fmla="*/ 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90">
                  <a:moveTo>
                    <a:pt x="203" y="24"/>
                  </a:moveTo>
                  <a:lnTo>
                    <a:pt x="189" y="190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85"/>
            <p:cNvSpPr>
              <a:spLocks/>
            </p:cNvSpPr>
            <p:nvPr/>
          </p:nvSpPr>
          <p:spPr bwMode="auto">
            <a:xfrm>
              <a:off x="4586371" y="3121625"/>
              <a:ext cx="358249" cy="353984"/>
            </a:xfrm>
            <a:custGeom>
              <a:avLst/>
              <a:gdLst>
                <a:gd name="T0" fmla="*/ 168 w 168"/>
                <a:gd name="T1" fmla="*/ 88 h 166"/>
                <a:gd name="T2" fmla="*/ 0 w 168"/>
                <a:gd name="T3" fmla="*/ 166 h 166"/>
                <a:gd name="T4" fmla="*/ 14 w 168"/>
                <a:gd name="T5" fmla="*/ 0 h 166"/>
                <a:gd name="T6" fmla="*/ 168 w 168"/>
                <a:gd name="T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6">
                  <a:moveTo>
                    <a:pt x="168" y="88"/>
                  </a:moveTo>
                  <a:lnTo>
                    <a:pt x="0" y="166"/>
                  </a:lnTo>
                  <a:lnTo>
                    <a:pt x="14" y="0"/>
                  </a:lnTo>
                  <a:lnTo>
                    <a:pt x="168" y="8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86"/>
            <p:cNvSpPr>
              <a:spLocks/>
            </p:cNvSpPr>
            <p:nvPr/>
          </p:nvSpPr>
          <p:spPr bwMode="auto">
            <a:xfrm>
              <a:off x="3899727" y="3070447"/>
              <a:ext cx="283614" cy="545903"/>
            </a:xfrm>
            <a:custGeom>
              <a:avLst/>
              <a:gdLst>
                <a:gd name="T0" fmla="*/ 133 w 133"/>
                <a:gd name="T1" fmla="*/ 0 h 256"/>
                <a:gd name="T2" fmla="*/ 133 w 133"/>
                <a:gd name="T3" fmla="*/ 256 h 256"/>
                <a:gd name="T4" fmla="*/ 0 w 133"/>
                <a:gd name="T5" fmla="*/ 159 h 256"/>
                <a:gd name="T6" fmla="*/ 133 w 133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56">
                  <a:moveTo>
                    <a:pt x="133" y="0"/>
                  </a:moveTo>
                  <a:lnTo>
                    <a:pt x="133" y="256"/>
                  </a:lnTo>
                  <a:lnTo>
                    <a:pt x="0" y="15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7"/>
            <p:cNvSpPr>
              <a:spLocks/>
            </p:cNvSpPr>
            <p:nvPr/>
          </p:nvSpPr>
          <p:spPr bwMode="auto">
            <a:xfrm>
              <a:off x="4183340" y="3070447"/>
              <a:ext cx="403031" cy="545903"/>
            </a:xfrm>
            <a:custGeom>
              <a:avLst/>
              <a:gdLst>
                <a:gd name="T0" fmla="*/ 189 w 189"/>
                <a:gd name="T1" fmla="*/ 190 h 256"/>
                <a:gd name="T2" fmla="*/ 0 w 189"/>
                <a:gd name="T3" fmla="*/ 256 h 256"/>
                <a:gd name="T4" fmla="*/ 0 w 189"/>
                <a:gd name="T5" fmla="*/ 0 h 256"/>
                <a:gd name="T6" fmla="*/ 189 w 189"/>
                <a:gd name="T7" fmla="*/ 19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89" y="190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288"/>
            <p:cNvSpPr>
              <a:spLocks/>
            </p:cNvSpPr>
            <p:nvPr/>
          </p:nvSpPr>
          <p:spPr bwMode="auto">
            <a:xfrm>
              <a:off x="3899727" y="3409503"/>
              <a:ext cx="283614" cy="484063"/>
            </a:xfrm>
            <a:custGeom>
              <a:avLst/>
              <a:gdLst>
                <a:gd name="T0" fmla="*/ 19 w 133"/>
                <a:gd name="T1" fmla="*/ 227 h 227"/>
                <a:gd name="T2" fmla="*/ 0 w 133"/>
                <a:gd name="T3" fmla="*/ 0 h 227"/>
                <a:gd name="T4" fmla="*/ 133 w 133"/>
                <a:gd name="T5" fmla="*/ 97 h 227"/>
                <a:gd name="T6" fmla="*/ 19 w 133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27">
                  <a:moveTo>
                    <a:pt x="19" y="227"/>
                  </a:moveTo>
                  <a:lnTo>
                    <a:pt x="0" y="0"/>
                  </a:lnTo>
                  <a:lnTo>
                    <a:pt x="133" y="97"/>
                  </a:lnTo>
                  <a:lnTo>
                    <a:pt x="19" y="2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289"/>
            <p:cNvSpPr>
              <a:spLocks/>
            </p:cNvSpPr>
            <p:nvPr/>
          </p:nvSpPr>
          <p:spPr bwMode="auto">
            <a:xfrm>
              <a:off x="3940243" y="3616350"/>
              <a:ext cx="343323" cy="524579"/>
            </a:xfrm>
            <a:custGeom>
              <a:avLst/>
              <a:gdLst>
                <a:gd name="T0" fmla="*/ 161 w 161"/>
                <a:gd name="T1" fmla="*/ 246 h 246"/>
                <a:gd name="T2" fmla="*/ 0 w 161"/>
                <a:gd name="T3" fmla="*/ 130 h 246"/>
                <a:gd name="T4" fmla="*/ 114 w 161"/>
                <a:gd name="T5" fmla="*/ 0 h 246"/>
                <a:gd name="T6" fmla="*/ 161 w 161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6">
                  <a:moveTo>
                    <a:pt x="161" y="246"/>
                  </a:moveTo>
                  <a:lnTo>
                    <a:pt x="0" y="130"/>
                  </a:lnTo>
                  <a:lnTo>
                    <a:pt x="114" y="0"/>
                  </a:lnTo>
                  <a:lnTo>
                    <a:pt x="161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290"/>
            <p:cNvSpPr>
              <a:spLocks/>
            </p:cNvSpPr>
            <p:nvPr/>
          </p:nvSpPr>
          <p:spPr bwMode="auto">
            <a:xfrm>
              <a:off x="4183340" y="3475609"/>
              <a:ext cx="403031" cy="601346"/>
            </a:xfrm>
            <a:custGeom>
              <a:avLst/>
              <a:gdLst>
                <a:gd name="T0" fmla="*/ 189 w 189"/>
                <a:gd name="T1" fmla="*/ 0 h 282"/>
                <a:gd name="T2" fmla="*/ 173 w 189"/>
                <a:gd name="T3" fmla="*/ 282 h 282"/>
                <a:gd name="T4" fmla="*/ 0 w 189"/>
                <a:gd name="T5" fmla="*/ 66 h 282"/>
                <a:gd name="T6" fmla="*/ 189 w 189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82">
                  <a:moveTo>
                    <a:pt x="189" y="0"/>
                  </a:moveTo>
                  <a:lnTo>
                    <a:pt x="173" y="282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291"/>
            <p:cNvSpPr>
              <a:spLocks/>
            </p:cNvSpPr>
            <p:nvPr/>
          </p:nvSpPr>
          <p:spPr bwMode="auto">
            <a:xfrm>
              <a:off x="4183340" y="3616350"/>
              <a:ext cx="368912" cy="524579"/>
            </a:xfrm>
            <a:custGeom>
              <a:avLst/>
              <a:gdLst>
                <a:gd name="T0" fmla="*/ 47 w 173"/>
                <a:gd name="T1" fmla="*/ 246 h 246"/>
                <a:gd name="T2" fmla="*/ 0 w 173"/>
                <a:gd name="T3" fmla="*/ 0 h 246"/>
                <a:gd name="T4" fmla="*/ 173 w 173"/>
                <a:gd name="T5" fmla="*/ 216 h 246"/>
                <a:gd name="T6" fmla="*/ 47 w 173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46">
                  <a:moveTo>
                    <a:pt x="47" y="246"/>
                  </a:moveTo>
                  <a:lnTo>
                    <a:pt x="0" y="0"/>
                  </a:lnTo>
                  <a:lnTo>
                    <a:pt x="173" y="216"/>
                  </a:lnTo>
                  <a:lnTo>
                    <a:pt x="47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292"/>
            <p:cNvSpPr>
              <a:spLocks/>
            </p:cNvSpPr>
            <p:nvPr/>
          </p:nvSpPr>
          <p:spPr bwMode="auto">
            <a:xfrm>
              <a:off x="4586371" y="3309279"/>
              <a:ext cx="620539" cy="398766"/>
            </a:xfrm>
            <a:custGeom>
              <a:avLst/>
              <a:gdLst>
                <a:gd name="T0" fmla="*/ 168 w 291"/>
                <a:gd name="T1" fmla="*/ 0 h 187"/>
                <a:gd name="T2" fmla="*/ 291 w 291"/>
                <a:gd name="T3" fmla="*/ 187 h 187"/>
                <a:gd name="T4" fmla="*/ 0 w 291"/>
                <a:gd name="T5" fmla="*/ 78 h 187"/>
                <a:gd name="T6" fmla="*/ 168 w 29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187">
                  <a:moveTo>
                    <a:pt x="168" y="0"/>
                  </a:moveTo>
                  <a:lnTo>
                    <a:pt x="291" y="187"/>
                  </a:lnTo>
                  <a:lnTo>
                    <a:pt x="0" y="7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293"/>
            <p:cNvSpPr>
              <a:spLocks/>
            </p:cNvSpPr>
            <p:nvPr/>
          </p:nvSpPr>
          <p:spPr bwMode="auto">
            <a:xfrm>
              <a:off x="4552252" y="3475609"/>
              <a:ext cx="488328" cy="601346"/>
            </a:xfrm>
            <a:custGeom>
              <a:avLst/>
              <a:gdLst>
                <a:gd name="T0" fmla="*/ 229 w 229"/>
                <a:gd name="T1" fmla="*/ 234 h 282"/>
                <a:gd name="T2" fmla="*/ 16 w 229"/>
                <a:gd name="T3" fmla="*/ 0 h 282"/>
                <a:gd name="T4" fmla="*/ 0 w 229"/>
                <a:gd name="T5" fmla="*/ 282 h 282"/>
                <a:gd name="T6" fmla="*/ 229 w 229"/>
                <a:gd name="T7" fmla="*/ 2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82">
                  <a:moveTo>
                    <a:pt x="229" y="234"/>
                  </a:moveTo>
                  <a:lnTo>
                    <a:pt x="16" y="0"/>
                  </a:lnTo>
                  <a:lnTo>
                    <a:pt x="0" y="282"/>
                  </a:lnTo>
                  <a:lnTo>
                    <a:pt x="229" y="2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294"/>
            <p:cNvSpPr>
              <a:spLocks/>
            </p:cNvSpPr>
            <p:nvPr/>
          </p:nvSpPr>
          <p:spPr bwMode="auto">
            <a:xfrm>
              <a:off x="4586371" y="3475609"/>
              <a:ext cx="620539" cy="498990"/>
            </a:xfrm>
            <a:custGeom>
              <a:avLst/>
              <a:gdLst>
                <a:gd name="T0" fmla="*/ 291 w 291"/>
                <a:gd name="T1" fmla="*/ 109 h 234"/>
                <a:gd name="T2" fmla="*/ 213 w 291"/>
                <a:gd name="T3" fmla="*/ 234 h 234"/>
                <a:gd name="T4" fmla="*/ 0 w 291"/>
                <a:gd name="T5" fmla="*/ 0 h 234"/>
                <a:gd name="T6" fmla="*/ 291 w 291"/>
                <a:gd name="T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34">
                  <a:moveTo>
                    <a:pt x="291" y="109"/>
                  </a:moveTo>
                  <a:lnTo>
                    <a:pt x="213" y="234"/>
                  </a:lnTo>
                  <a:lnTo>
                    <a:pt x="0" y="0"/>
                  </a:lnTo>
                  <a:lnTo>
                    <a:pt x="291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295"/>
            <p:cNvSpPr>
              <a:spLocks/>
            </p:cNvSpPr>
            <p:nvPr/>
          </p:nvSpPr>
          <p:spPr bwMode="auto">
            <a:xfrm>
              <a:off x="4944620" y="3309279"/>
              <a:ext cx="590685" cy="398766"/>
            </a:xfrm>
            <a:custGeom>
              <a:avLst/>
              <a:gdLst>
                <a:gd name="T0" fmla="*/ 0 w 277"/>
                <a:gd name="T1" fmla="*/ 0 h 187"/>
                <a:gd name="T2" fmla="*/ 277 w 277"/>
                <a:gd name="T3" fmla="*/ 47 h 187"/>
                <a:gd name="T4" fmla="*/ 123 w 277"/>
                <a:gd name="T5" fmla="*/ 187 h 187"/>
                <a:gd name="T6" fmla="*/ 0 w 277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87">
                  <a:moveTo>
                    <a:pt x="0" y="0"/>
                  </a:moveTo>
                  <a:lnTo>
                    <a:pt x="277" y="47"/>
                  </a:lnTo>
                  <a:lnTo>
                    <a:pt x="123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296"/>
            <p:cNvSpPr>
              <a:spLocks/>
            </p:cNvSpPr>
            <p:nvPr/>
          </p:nvSpPr>
          <p:spPr bwMode="auto">
            <a:xfrm>
              <a:off x="4944620" y="3081108"/>
              <a:ext cx="590685" cy="328395"/>
            </a:xfrm>
            <a:custGeom>
              <a:avLst/>
              <a:gdLst>
                <a:gd name="T0" fmla="*/ 102 w 277"/>
                <a:gd name="T1" fmla="*/ 0 h 154"/>
                <a:gd name="T2" fmla="*/ 277 w 277"/>
                <a:gd name="T3" fmla="*/ 154 h 154"/>
                <a:gd name="T4" fmla="*/ 0 w 277"/>
                <a:gd name="T5" fmla="*/ 107 h 154"/>
                <a:gd name="T6" fmla="*/ 102 w 27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54">
                  <a:moveTo>
                    <a:pt x="102" y="0"/>
                  </a:moveTo>
                  <a:lnTo>
                    <a:pt x="277" y="154"/>
                  </a:lnTo>
                  <a:lnTo>
                    <a:pt x="0" y="10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297"/>
            <p:cNvSpPr>
              <a:spLocks/>
            </p:cNvSpPr>
            <p:nvPr/>
          </p:nvSpPr>
          <p:spPr bwMode="auto">
            <a:xfrm>
              <a:off x="4283565" y="4076956"/>
              <a:ext cx="268687" cy="311335"/>
            </a:xfrm>
            <a:custGeom>
              <a:avLst/>
              <a:gdLst>
                <a:gd name="T0" fmla="*/ 126 w 126"/>
                <a:gd name="T1" fmla="*/ 0 h 146"/>
                <a:gd name="T2" fmla="*/ 95 w 126"/>
                <a:gd name="T3" fmla="*/ 146 h 146"/>
                <a:gd name="T4" fmla="*/ 0 w 126"/>
                <a:gd name="T5" fmla="*/ 30 h 146"/>
                <a:gd name="T6" fmla="*/ 126 w 12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6">
                  <a:moveTo>
                    <a:pt x="126" y="0"/>
                  </a:moveTo>
                  <a:lnTo>
                    <a:pt x="95" y="146"/>
                  </a:lnTo>
                  <a:lnTo>
                    <a:pt x="0" y="3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298"/>
            <p:cNvSpPr>
              <a:spLocks/>
            </p:cNvSpPr>
            <p:nvPr/>
          </p:nvSpPr>
          <p:spPr bwMode="auto">
            <a:xfrm>
              <a:off x="2967853" y="3015004"/>
              <a:ext cx="413692" cy="294276"/>
            </a:xfrm>
            <a:custGeom>
              <a:avLst/>
              <a:gdLst>
                <a:gd name="T0" fmla="*/ 0 w 194"/>
                <a:gd name="T1" fmla="*/ 138 h 138"/>
                <a:gd name="T2" fmla="*/ 57 w 194"/>
                <a:gd name="T3" fmla="*/ 0 h 138"/>
                <a:gd name="T4" fmla="*/ 194 w 194"/>
                <a:gd name="T5" fmla="*/ 41 h 138"/>
                <a:gd name="T6" fmla="*/ 0 w 194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8">
                  <a:moveTo>
                    <a:pt x="0" y="138"/>
                  </a:moveTo>
                  <a:lnTo>
                    <a:pt x="57" y="0"/>
                  </a:lnTo>
                  <a:lnTo>
                    <a:pt x="194" y="41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299"/>
            <p:cNvSpPr>
              <a:spLocks/>
            </p:cNvSpPr>
            <p:nvPr/>
          </p:nvSpPr>
          <p:spPr bwMode="auto">
            <a:xfrm>
              <a:off x="2827112" y="2718594"/>
              <a:ext cx="262290" cy="351852"/>
            </a:xfrm>
            <a:custGeom>
              <a:avLst/>
              <a:gdLst>
                <a:gd name="T0" fmla="*/ 40 w 123"/>
                <a:gd name="T1" fmla="*/ 0 h 165"/>
                <a:gd name="T2" fmla="*/ 123 w 123"/>
                <a:gd name="T3" fmla="*/ 139 h 165"/>
                <a:gd name="T4" fmla="*/ 0 w 123"/>
                <a:gd name="T5" fmla="*/ 165 h 165"/>
                <a:gd name="T6" fmla="*/ 40 w 12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65">
                  <a:moveTo>
                    <a:pt x="40" y="0"/>
                  </a:moveTo>
                  <a:lnTo>
                    <a:pt x="123" y="139"/>
                  </a:lnTo>
                  <a:lnTo>
                    <a:pt x="0" y="16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300"/>
            <p:cNvSpPr>
              <a:spLocks/>
            </p:cNvSpPr>
            <p:nvPr/>
          </p:nvSpPr>
          <p:spPr bwMode="auto">
            <a:xfrm>
              <a:off x="2827112" y="3015004"/>
              <a:ext cx="262290" cy="294276"/>
            </a:xfrm>
            <a:custGeom>
              <a:avLst/>
              <a:gdLst>
                <a:gd name="T0" fmla="*/ 66 w 123"/>
                <a:gd name="T1" fmla="*/ 138 h 138"/>
                <a:gd name="T2" fmla="*/ 0 w 123"/>
                <a:gd name="T3" fmla="*/ 26 h 138"/>
                <a:gd name="T4" fmla="*/ 123 w 123"/>
                <a:gd name="T5" fmla="*/ 0 h 138"/>
                <a:gd name="T6" fmla="*/ 66 w 12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8">
                  <a:moveTo>
                    <a:pt x="66" y="138"/>
                  </a:moveTo>
                  <a:lnTo>
                    <a:pt x="0" y="26"/>
                  </a:lnTo>
                  <a:lnTo>
                    <a:pt x="123" y="0"/>
                  </a:lnTo>
                  <a:lnTo>
                    <a:pt x="66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301"/>
            <p:cNvSpPr>
              <a:spLocks/>
            </p:cNvSpPr>
            <p:nvPr/>
          </p:nvSpPr>
          <p:spPr bwMode="auto">
            <a:xfrm>
              <a:off x="4486146" y="4076956"/>
              <a:ext cx="413692" cy="428620"/>
            </a:xfrm>
            <a:custGeom>
              <a:avLst/>
              <a:gdLst>
                <a:gd name="T0" fmla="*/ 194 w 194"/>
                <a:gd name="T1" fmla="*/ 201 h 201"/>
                <a:gd name="T2" fmla="*/ 0 w 194"/>
                <a:gd name="T3" fmla="*/ 146 h 201"/>
                <a:gd name="T4" fmla="*/ 31 w 194"/>
                <a:gd name="T5" fmla="*/ 0 h 201"/>
                <a:gd name="T6" fmla="*/ 194 w 194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1">
                  <a:moveTo>
                    <a:pt x="194" y="201"/>
                  </a:moveTo>
                  <a:lnTo>
                    <a:pt x="0" y="146"/>
                  </a:lnTo>
                  <a:lnTo>
                    <a:pt x="31" y="0"/>
                  </a:lnTo>
                  <a:lnTo>
                    <a:pt x="194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302"/>
            <p:cNvSpPr>
              <a:spLocks/>
            </p:cNvSpPr>
            <p:nvPr/>
          </p:nvSpPr>
          <p:spPr bwMode="auto">
            <a:xfrm>
              <a:off x="5076830" y="6004676"/>
              <a:ext cx="245231" cy="302806"/>
            </a:xfrm>
            <a:custGeom>
              <a:avLst/>
              <a:gdLst>
                <a:gd name="T0" fmla="*/ 115 w 115"/>
                <a:gd name="T1" fmla="*/ 142 h 142"/>
                <a:gd name="T2" fmla="*/ 0 w 115"/>
                <a:gd name="T3" fmla="*/ 66 h 142"/>
                <a:gd name="T4" fmla="*/ 97 w 115"/>
                <a:gd name="T5" fmla="*/ 0 h 142"/>
                <a:gd name="T6" fmla="*/ 115 w 115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42">
                  <a:moveTo>
                    <a:pt x="115" y="142"/>
                  </a:moveTo>
                  <a:lnTo>
                    <a:pt x="0" y="66"/>
                  </a:lnTo>
                  <a:lnTo>
                    <a:pt x="97" y="0"/>
                  </a:lnTo>
                  <a:lnTo>
                    <a:pt x="115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3"/>
            <p:cNvSpPr>
              <a:spLocks/>
            </p:cNvSpPr>
            <p:nvPr/>
          </p:nvSpPr>
          <p:spPr bwMode="auto">
            <a:xfrm>
              <a:off x="5076830" y="5712532"/>
              <a:ext cx="206847" cy="432885"/>
            </a:xfrm>
            <a:custGeom>
              <a:avLst/>
              <a:gdLst>
                <a:gd name="T0" fmla="*/ 28 w 97"/>
                <a:gd name="T1" fmla="*/ 0 h 203"/>
                <a:gd name="T2" fmla="*/ 0 w 97"/>
                <a:gd name="T3" fmla="*/ 203 h 203"/>
                <a:gd name="T4" fmla="*/ 97 w 97"/>
                <a:gd name="T5" fmla="*/ 137 h 203"/>
                <a:gd name="T6" fmla="*/ 28 w 97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3">
                  <a:moveTo>
                    <a:pt x="28" y="0"/>
                  </a:moveTo>
                  <a:lnTo>
                    <a:pt x="0" y="203"/>
                  </a:lnTo>
                  <a:lnTo>
                    <a:pt x="97" y="13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304"/>
            <p:cNvSpPr>
              <a:spLocks/>
            </p:cNvSpPr>
            <p:nvPr/>
          </p:nvSpPr>
          <p:spPr bwMode="auto">
            <a:xfrm>
              <a:off x="5136539" y="5712532"/>
              <a:ext cx="398766" cy="292144"/>
            </a:xfrm>
            <a:custGeom>
              <a:avLst/>
              <a:gdLst>
                <a:gd name="T0" fmla="*/ 187 w 187"/>
                <a:gd name="T1" fmla="*/ 28 h 137"/>
                <a:gd name="T2" fmla="*/ 69 w 187"/>
                <a:gd name="T3" fmla="*/ 137 h 137"/>
                <a:gd name="T4" fmla="*/ 0 w 187"/>
                <a:gd name="T5" fmla="*/ 0 h 137"/>
                <a:gd name="T6" fmla="*/ 187 w 187"/>
                <a:gd name="T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37">
                  <a:moveTo>
                    <a:pt x="187" y="28"/>
                  </a:moveTo>
                  <a:lnTo>
                    <a:pt x="69" y="137"/>
                  </a:lnTo>
                  <a:lnTo>
                    <a:pt x="0" y="0"/>
                  </a:lnTo>
                  <a:lnTo>
                    <a:pt x="187" y="2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05"/>
            <p:cNvSpPr>
              <a:spLocks/>
            </p:cNvSpPr>
            <p:nvPr/>
          </p:nvSpPr>
          <p:spPr bwMode="auto">
            <a:xfrm>
              <a:off x="5136539" y="5413991"/>
              <a:ext cx="398766" cy="358249"/>
            </a:xfrm>
            <a:custGeom>
              <a:avLst/>
              <a:gdLst>
                <a:gd name="T0" fmla="*/ 180 w 187"/>
                <a:gd name="T1" fmla="*/ 0 h 168"/>
                <a:gd name="T2" fmla="*/ 187 w 187"/>
                <a:gd name="T3" fmla="*/ 168 h 168"/>
                <a:gd name="T4" fmla="*/ 0 w 187"/>
                <a:gd name="T5" fmla="*/ 140 h 168"/>
                <a:gd name="T6" fmla="*/ 180 w 187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68">
                  <a:moveTo>
                    <a:pt x="180" y="0"/>
                  </a:moveTo>
                  <a:lnTo>
                    <a:pt x="187" y="168"/>
                  </a:lnTo>
                  <a:lnTo>
                    <a:pt x="0" y="14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306"/>
            <p:cNvSpPr>
              <a:spLocks/>
            </p:cNvSpPr>
            <p:nvPr/>
          </p:nvSpPr>
          <p:spPr bwMode="auto">
            <a:xfrm>
              <a:off x="5136539" y="5362813"/>
              <a:ext cx="383838" cy="349719"/>
            </a:xfrm>
            <a:custGeom>
              <a:avLst/>
              <a:gdLst>
                <a:gd name="T0" fmla="*/ 21 w 180"/>
                <a:gd name="T1" fmla="*/ 0 h 164"/>
                <a:gd name="T2" fmla="*/ 0 w 180"/>
                <a:gd name="T3" fmla="*/ 164 h 164"/>
                <a:gd name="T4" fmla="*/ 180 w 180"/>
                <a:gd name="T5" fmla="*/ 24 h 164"/>
                <a:gd name="T6" fmla="*/ 21 w 180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4">
                  <a:moveTo>
                    <a:pt x="21" y="0"/>
                  </a:moveTo>
                  <a:lnTo>
                    <a:pt x="0" y="164"/>
                  </a:lnTo>
                  <a:lnTo>
                    <a:pt x="180" y="2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07"/>
            <p:cNvSpPr>
              <a:spLocks/>
            </p:cNvSpPr>
            <p:nvPr/>
          </p:nvSpPr>
          <p:spPr bwMode="auto">
            <a:xfrm>
              <a:off x="5520377" y="5413991"/>
              <a:ext cx="302806" cy="358249"/>
            </a:xfrm>
            <a:custGeom>
              <a:avLst/>
              <a:gdLst>
                <a:gd name="T0" fmla="*/ 0 w 142"/>
                <a:gd name="T1" fmla="*/ 0 h 168"/>
                <a:gd name="T2" fmla="*/ 142 w 142"/>
                <a:gd name="T3" fmla="*/ 0 h 168"/>
                <a:gd name="T4" fmla="*/ 7 w 142"/>
                <a:gd name="T5" fmla="*/ 168 h 168"/>
                <a:gd name="T6" fmla="*/ 0 w 142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8">
                  <a:moveTo>
                    <a:pt x="0" y="0"/>
                  </a:moveTo>
                  <a:lnTo>
                    <a:pt x="142" y="0"/>
                  </a:lnTo>
                  <a:lnTo>
                    <a:pt x="7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308"/>
            <p:cNvSpPr>
              <a:spLocks/>
            </p:cNvSpPr>
            <p:nvPr/>
          </p:nvSpPr>
          <p:spPr bwMode="auto">
            <a:xfrm>
              <a:off x="5181319" y="5091994"/>
              <a:ext cx="339058" cy="321998"/>
            </a:xfrm>
            <a:custGeom>
              <a:avLst/>
              <a:gdLst>
                <a:gd name="T0" fmla="*/ 159 w 159"/>
                <a:gd name="T1" fmla="*/ 151 h 151"/>
                <a:gd name="T2" fmla="*/ 71 w 159"/>
                <a:gd name="T3" fmla="*/ 0 h 151"/>
                <a:gd name="T4" fmla="*/ 0 w 159"/>
                <a:gd name="T5" fmla="*/ 127 h 151"/>
                <a:gd name="T6" fmla="*/ 15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159" y="151"/>
                  </a:moveTo>
                  <a:lnTo>
                    <a:pt x="71" y="0"/>
                  </a:lnTo>
                  <a:lnTo>
                    <a:pt x="0" y="127"/>
                  </a:lnTo>
                  <a:lnTo>
                    <a:pt x="15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09"/>
            <p:cNvSpPr>
              <a:spLocks/>
            </p:cNvSpPr>
            <p:nvPr/>
          </p:nvSpPr>
          <p:spPr bwMode="auto">
            <a:xfrm>
              <a:off x="5332723" y="5051478"/>
              <a:ext cx="424355" cy="362514"/>
            </a:xfrm>
            <a:custGeom>
              <a:avLst/>
              <a:gdLst>
                <a:gd name="T0" fmla="*/ 199 w 199"/>
                <a:gd name="T1" fmla="*/ 0 h 170"/>
                <a:gd name="T2" fmla="*/ 88 w 199"/>
                <a:gd name="T3" fmla="*/ 170 h 170"/>
                <a:gd name="T4" fmla="*/ 0 w 199"/>
                <a:gd name="T5" fmla="*/ 19 h 170"/>
                <a:gd name="T6" fmla="*/ 199 w 19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70">
                  <a:moveTo>
                    <a:pt x="199" y="0"/>
                  </a:moveTo>
                  <a:lnTo>
                    <a:pt x="88" y="170"/>
                  </a:lnTo>
                  <a:lnTo>
                    <a:pt x="0" y="19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310"/>
            <p:cNvSpPr>
              <a:spLocks/>
            </p:cNvSpPr>
            <p:nvPr/>
          </p:nvSpPr>
          <p:spPr bwMode="auto">
            <a:xfrm>
              <a:off x="5520377" y="5051478"/>
              <a:ext cx="302806" cy="362514"/>
            </a:xfrm>
            <a:custGeom>
              <a:avLst/>
              <a:gdLst>
                <a:gd name="T0" fmla="*/ 142 w 142"/>
                <a:gd name="T1" fmla="*/ 170 h 170"/>
                <a:gd name="T2" fmla="*/ 0 w 142"/>
                <a:gd name="T3" fmla="*/ 170 h 170"/>
                <a:gd name="T4" fmla="*/ 111 w 142"/>
                <a:gd name="T5" fmla="*/ 0 h 170"/>
                <a:gd name="T6" fmla="*/ 142 w 14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42" y="170"/>
                  </a:moveTo>
                  <a:lnTo>
                    <a:pt x="0" y="170"/>
                  </a:lnTo>
                  <a:lnTo>
                    <a:pt x="111" y="0"/>
                  </a:lnTo>
                  <a:lnTo>
                    <a:pt x="142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11"/>
            <p:cNvSpPr>
              <a:spLocks/>
            </p:cNvSpPr>
            <p:nvPr/>
          </p:nvSpPr>
          <p:spPr bwMode="auto">
            <a:xfrm>
              <a:off x="5757076" y="5051478"/>
              <a:ext cx="236701" cy="362514"/>
            </a:xfrm>
            <a:custGeom>
              <a:avLst/>
              <a:gdLst>
                <a:gd name="T0" fmla="*/ 111 w 111"/>
                <a:gd name="T1" fmla="*/ 75 h 170"/>
                <a:gd name="T2" fmla="*/ 31 w 111"/>
                <a:gd name="T3" fmla="*/ 170 h 170"/>
                <a:gd name="T4" fmla="*/ 0 w 111"/>
                <a:gd name="T5" fmla="*/ 0 h 170"/>
                <a:gd name="T6" fmla="*/ 111 w 111"/>
                <a:gd name="T7" fmla="*/ 7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70">
                  <a:moveTo>
                    <a:pt x="111" y="75"/>
                  </a:moveTo>
                  <a:lnTo>
                    <a:pt x="31" y="170"/>
                  </a:lnTo>
                  <a:lnTo>
                    <a:pt x="0" y="0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12"/>
            <p:cNvSpPr>
              <a:spLocks/>
            </p:cNvSpPr>
            <p:nvPr/>
          </p:nvSpPr>
          <p:spPr bwMode="auto">
            <a:xfrm>
              <a:off x="5757076" y="4974710"/>
              <a:ext cx="332660" cy="236701"/>
            </a:xfrm>
            <a:custGeom>
              <a:avLst/>
              <a:gdLst>
                <a:gd name="T0" fmla="*/ 156 w 156"/>
                <a:gd name="T1" fmla="*/ 0 h 111"/>
                <a:gd name="T2" fmla="*/ 111 w 156"/>
                <a:gd name="T3" fmla="*/ 111 h 111"/>
                <a:gd name="T4" fmla="*/ 0 w 156"/>
                <a:gd name="T5" fmla="*/ 36 h 111"/>
                <a:gd name="T6" fmla="*/ 156 w 15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1">
                  <a:moveTo>
                    <a:pt x="156" y="0"/>
                  </a:moveTo>
                  <a:lnTo>
                    <a:pt x="111" y="111"/>
                  </a:lnTo>
                  <a:lnTo>
                    <a:pt x="0" y="3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313"/>
            <p:cNvSpPr>
              <a:spLocks/>
            </p:cNvSpPr>
            <p:nvPr/>
          </p:nvSpPr>
          <p:spPr bwMode="auto">
            <a:xfrm>
              <a:off x="5757076" y="4823308"/>
              <a:ext cx="332660" cy="228171"/>
            </a:xfrm>
            <a:custGeom>
              <a:avLst/>
              <a:gdLst>
                <a:gd name="T0" fmla="*/ 68 w 156"/>
                <a:gd name="T1" fmla="*/ 0 h 107"/>
                <a:gd name="T2" fmla="*/ 0 w 156"/>
                <a:gd name="T3" fmla="*/ 107 h 107"/>
                <a:gd name="T4" fmla="*/ 156 w 156"/>
                <a:gd name="T5" fmla="*/ 71 h 107"/>
                <a:gd name="T6" fmla="*/ 68 w 156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07">
                  <a:moveTo>
                    <a:pt x="68" y="0"/>
                  </a:moveTo>
                  <a:lnTo>
                    <a:pt x="0" y="107"/>
                  </a:lnTo>
                  <a:lnTo>
                    <a:pt x="156" y="7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314"/>
            <p:cNvSpPr>
              <a:spLocks/>
            </p:cNvSpPr>
            <p:nvPr/>
          </p:nvSpPr>
          <p:spPr bwMode="auto">
            <a:xfrm>
              <a:off x="5701633" y="4782791"/>
              <a:ext cx="200449" cy="268687"/>
            </a:xfrm>
            <a:custGeom>
              <a:avLst/>
              <a:gdLst>
                <a:gd name="T0" fmla="*/ 0 w 94"/>
                <a:gd name="T1" fmla="*/ 0 h 126"/>
                <a:gd name="T2" fmla="*/ 26 w 94"/>
                <a:gd name="T3" fmla="*/ 126 h 126"/>
                <a:gd name="T4" fmla="*/ 94 w 94"/>
                <a:gd name="T5" fmla="*/ 19 h 126"/>
                <a:gd name="T6" fmla="*/ 0 w 94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6">
                  <a:moveTo>
                    <a:pt x="0" y="0"/>
                  </a:moveTo>
                  <a:lnTo>
                    <a:pt x="26" y="126"/>
                  </a:lnTo>
                  <a:lnTo>
                    <a:pt x="94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315"/>
            <p:cNvSpPr>
              <a:spLocks/>
            </p:cNvSpPr>
            <p:nvPr/>
          </p:nvSpPr>
          <p:spPr bwMode="auto">
            <a:xfrm>
              <a:off x="5439344" y="4782791"/>
              <a:ext cx="317733" cy="268687"/>
            </a:xfrm>
            <a:custGeom>
              <a:avLst/>
              <a:gdLst>
                <a:gd name="T0" fmla="*/ 0 w 149"/>
                <a:gd name="T1" fmla="*/ 26 h 126"/>
                <a:gd name="T2" fmla="*/ 149 w 149"/>
                <a:gd name="T3" fmla="*/ 126 h 126"/>
                <a:gd name="T4" fmla="*/ 123 w 149"/>
                <a:gd name="T5" fmla="*/ 0 h 126"/>
                <a:gd name="T6" fmla="*/ 0 w 149"/>
                <a:gd name="T7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6">
                  <a:moveTo>
                    <a:pt x="0" y="26"/>
                  </a:moveTo>
                  <a:lnTo>
                    <a:pt x="149" y="126"/>
                  </a:lnTo>
                  <a:lnTo>
                    <a:pt x="12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316"/>
            <p:cNvSpPr>
              <a:spLocks/>
            </p:cNvSpPr>
            <p:nvPr/>
          </p:nvSpPr>
          <p:spPr bwMode="auto">
            <a:xfrm>
              <a:off x="5332723" y="4838234"/>
              <a:ext cx="424355" cy="253760"/>
            </a:xfrm>
            <a:custGeom>
              <a:avLst/>
              <a:gdLst>
                <a:gd name="T0" fmla="*/ 0 w 199"/>
                <a:gd name="T1" fmla="*/ 119 h 119"/>
                <a:gd name="T2" fmla="*/ 199 w 199"/>
                <a:gd name="T3" fmla="*/ 100 h 119"/>
                <a:gd name="T4" fmla="*/ 50 w 199"/>
                <a:gd name="T5" fmla="*/ 0 h 119"/>
                <a:gd name="T6" fmla="*/ 0 w 19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9">
                  <a:moveTo>
                    <a:pt x="0" y="119"/>
                  </a:moveTo>
                  <a:lnTo>
                    <a:pt x="199" y="100"/>
                  </a:lnTo>
                  <a:lnTo>
                    <a:pt x="50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17"/>
            <p:cNvSpPr>
              <a:spLocks/>
            </p:cNvSpPr>
            <p:nvPr/>
          </p:nvSpPr>
          <p:spPr bwMode="auto">
            <a:xfrm>
              <a:off x="5136539" y="5091994"/>
              <a:ext cx="196184" cy="270820"/>
            </a:xfrm>
            <a:custGeom>
              <a:avLst/>
              <a:gdLst>
                <a:gd name="T0" fmla="*/ 21 w 92"/>
                <a:gd name="T1" fmla="*/ 127 h 127"/>
                <a:gd name="T2" fmla="*/ 0 w 92"/>
                <a:gd name="T3" fmla="*/ 23 h 127"/>
                <a:gd name="T4" fmla="*/ 92 w 92"/>
                <a:gd name="T5" fmla="*/ 0 h 127"/>
                <a:gd name="T6" fmla="*/ 21 w 9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7">
                  <a:moveTo>
                    <a:pt x="21" y="127"/>
                  </a:moveTo>
                  <a:lnTo>
                    <a:pt x="0" y="23"/>
                  </a:lnTo>
                  <a:lnTo>
                    <a:pt x="92" y="0"/>
                  </a:lnTo>
                  <a:lnTo>
                    <a:pt x="21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8"/>
            <p:cNvSpPr>
              <a:spLocks/>
            </p:cNvSpPr>
            <p:nvPr/>
          </p:nvSpPr>
          <p:spPr bwMode="auto">
            <a:xfrm>
              <a:off x="5004328" y="4974710"/>
              <a:ext cx="328395" cy="166330"/>
            </a:xfrm>
            <a:custGeom>
              <a:avLst/>
              <a:gdLst>
                <a:gd name="T0" fmla="*/ 0 w 154"/>
                <a:gd name="T1" fmla="*/ 0 h 78"/>
                <a:gd name="T2" fmla="*/ 62 w 154"/>
                <a:gd name="T3" fmla="*/ 78 h 78"/>
                <a:gd name="T4" fmla="*/ 154 w 154"/>
                <a:gd name="T5" fmla="*/ 55 h 78"/>
                <a:gd name="T6" fmla="*/ 0 w 15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8">
                  <a:moveTo>
                    <a:pt x="0" y="0"/>
                  </a:moveTo>
                  <a:lnTo>
                    <a:pt x="62" y="78"/>
                  </a:lnTo>
                  <a:lnTo>
                    <a:pt x="154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9"/>
            <p:cNvSpPr>
              <a:spLocks/>
            </p:cNvSpPr>
            <p:nvPr/>
          </p:nvSpPr>
          <p:spPr bwMode="auto">
            <a:xfrm>
              <a:off x="5236762" y="4748672"/>
              <a:ext cx="202582" cy="343323"/>
            </a:xfrm>
            <a:custGeom>
              <a:avLst/>
              <a:gdLst>
                <a:gd name="T0" fmla="*/ 0 w 95"/>
                <a:gd name="T1" fmla="*/ 0 h 161"/>
                <a:gd name="T2" fmla="*/ 45 w 95"/>
                <a:gd name="T3" fmla="*/ 161 h 161"/>
                <a:gd name="T4" fmla="*/ 95 w 95"/>
                <a:gd name="T5" fmla="*/ 42 h 161"/>
                <a:gd name="T6" fmla="*/ 0 w 95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1">
                  <a:moveTo>
                    <a:pt x="0" y="0"/>
                  </a:moveTo>
                  <a:lnTo>
                    <a:pt x="45" y="161"/>
                  </a:lnTo>
                  <a:lnTo>
                    <a:pt x="95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0"/>
            <p:cNvSpPr>
              <a:spLocks/>
            </p:cNvSpPr>
            <p:nvPr/>
          </p:nvSpPr>
          <p:spPr bwMode="auto">
            <a:xfrm>
              <a:off x="5004328" y="4748672"/>
              <a:ext cx="328395" cy="343323"/>
            </a:xfrm>
            <a:custGeom>
              <a:avLst/>
              <a:gdLst>
                <a:gd name="T0" fmla="*/ 0 w 154"/>
                <a:gd name="T1" fmla="*/ 106 h 161"/>
                <a:gd name="T2" fmla="*/ 109 w 154"/>
                <a:gd name="T3" fmla="*/ 0 h 161"/>
                <a:gd name="T4" fmla="*/ 154 w 154"/>
                <a:gd name="T5" fmla="*/ 161 h 161"/>
                <a:gd name="T6" fmla="*/ 0 w 154"/>
                <a:gd name="T7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1">
                  <a:moveTo>
                    <a:pt x="0" y="106"/>
                  </a:moveTo>
                  <a:lnTo>
                    <a:pt x="109" y="0"/>
                  </a:lnTo>
                  <a:lnTo>
                    <a:pt x="154" y="161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21"/>
            <p:cNvSpPr>
              <a:spLocks/>
            </p:cNvSpPr>
            <p:nvPr/>
          </p:nvSpPr>
          <p:spPr bwMode="auto">
            <a:xfrm>
              <a:off x="5004328" y="4616461"/>
              <a:ext cx="232436" cy="358249"/>
            </a:xfrm>
            <a:custGeom>
              <a:avLst/>
              <a:gdLst>
                <a:gd name="T0" fmla="*/ 17 w 109"/>
                <a:gd name="T1" fmla="*/ 0 h 168"/>
                <a:gd name="T2" fmla="*/ 109 w 109"/>
                <a:gd name="T3" fmla="*/ 62 h 168"/>
                <a:gd name="T4" fmla="*/ 0 w 109"/>
                <a:gd name="T5" fmla="*/ 168 h 168"/>
                <a:gd name="T6" fmla="*/ 17 w 109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8">
                  <a:moveTo>
                    <a:pt x="17" y="0"/>
                  </a:moveTo>
                  <a:lnTo>
                    <a:pt x="109" y="62"/>
                  </a:lnTo>
                  <a:lnTo>
                    <a:pt x="0" y="16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2"/>
            <p:cNvSpPr>
              <a:spLocks/>
            </p:cNvSpPr>
            <p:nvPr/>
          </p:nvSpPr>
          <p:spPr bwMode="auto">
            <a:xfrm>
              <a:off x="5040578" y="4516237"/>
              <a:ext cx="243097" cy="232436"/>
            </a:xfrm>
            <a:custGeom>
              <a:avLst/>
              <a:gdLst>
                <a:gd name="T0" fmla="*/ 114 w 114"/>
                <a:gd name="T1" fmla="*/ 0 h 109"/>
                <a:gd name="T2" fmla="*/ 92 w 114"/>
                <a:gd name="T3" fmla="*/ 109 h 109"/>
                <a:gd name="T4" fmla="*/ 0 w 114"/>
                <a:gd name="T5" fmla="*/ 47 h 109"/>
                <a:gd name="T6" fmla="*/ 114 w 11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09">
                  <a:moveTo>
                    <a:pt x="114" y="0"/>
                  </a:moveTo>
                  <a:lnTo>
                    <a:pt x="92" y="109"/>
                  </a:lnTo>
                  <a:lnTo>
                    <a:pt x="0" y="4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23"/>
            <p:cNvSpPr>
              <a:spLocks/>
            </p:cNvSpPr>
            <p:nvPr/>
          </p:nvSpPr>
          <p:spPr bwMode="auto">
            <a:xfrm>
              <a:off x="5236762" y="4516237"/>
              <a:ext cx="253760" cy="232436"/>
            </a:xfrm>
            <a:custGeom>
              <a:avLst/>
              <a:gdLst>
                <a:gd name="T0" fmla="*/ 119 w 119"/>
                <a:gd name="T1" fmla="*/ 47 h 109"/>
                <a:gd name="T2" fmla="*/ 0 w 119"/>
                <a:gd name="T3" fmla="*/ 109 h 109"/>
                <a:gd name="T4" fmla="*/ 22 w 119"/>
                <a:gd name="T5" fmla="*/ 0 h 109"/>
                <a:gd name="T6" fmla="*/ 119 w 119"/>
                <a:gd name="T7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9">
                  <a:moveTo>
                    <a:pt x="119" y="47"/>
                  </a:moveTo>
                  <a:lnTo>
                    <a:pt x="0" y="109"/>
                  </a:lnTo>
                  <a:lnTo>
                    <a:pt x="22" y="0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24"/>
            <p:cNvSpPr>
              <a:spLocks/>
            </p:cNvSpPr>
            <p:nvPr/>
          </p:nvSpPr>
          <p:spPr bwMode="auto">
            <a:xfrm>
              <a:off x="5439344" y="4616461"/>
              <a:ext cx="262290" cy="221773"/>
            </a:xfrm>
            <a:custGeom>
              <a:avLst/>
              <a:gdLst>
                <a:gd name="T0" fmla="*/ 123 w 123"/>
                <a:gd name="T1" fmla="*/ 78 h 104"/>
                <a:gd name="T2" fmla="*/ 24 w 123"/>
                <a:gd name="T3" fmla="*/ 0 h 104"/>
                <a:gd name="T4" fmla="*/ 0 w 123"/>
                <a:gd name="T5" fmla="*/ 104 h 104"/>
                <a:gd name="T6" fmla="*/ 123 w 123"/>
                <a:gd name="T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4">
                  <a:moveTo>
                    <a:pt x="123" y="78"/>
                  </a:moveTo>
                  <a:lnTo>
                    <a:pt x="24" y="0"/>
                  </a:lnTo>
                  <a:lnTo>
                    <a:pt x="0" y="104"/>
                  </a:lnTo>
                  <a:lnTo>
                    <a:pt x="123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25"/>
            <p:cNvSpPr>
              <a:spLocks/>
            </p:cNvSpPr>
            <p:nvPr/>
          </p:nvSpPr>
          <p:spPr bwMode="auto">
            <a:xfrm>
              <a:off x="5236762" y="4616461"/>
              <a:ext cx="253760" cy="221773"/>
            </a:xfrm>
            <a:custGeom>
              <a:avLst/>
              <a:gdLst>
                <a:gd name="T0" fmla="*/ 95 w 119"/>
                <a:gd name="T1" fmla="*/ 104 h 104"/>
                <a:gd name="T2" fmla="*/ 0 w 119"/>
                <a:gd name="T3" fmla="*/ 62 h 104"/>
                <a:gd name="T4" fmla="*/ 119 w 119"/>
                <a:gd name="T5" fmla="*/ 0 h 104"/>
                <a:gd name="T6" fmla="*/ 95 w 119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4">
                  <a:moveTo>
                    <a:pt x="95" y="104"/>
                  </a:moveTo>
                  <a:lnTo>
                    <a:pt x="0" y="62"/>
                  </a:lnTo>
                  <a:lnTo>
                    <a:pt x="119" y="0"/>
                  </a:lnTo>
                  <a:lnTo>
                    <a:pt x="95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26"/>
            <p:cNvSpPr>
              <a:spLocks/>
            </p:cNvSpPr>
            <p:nvPr/>
          </p:nvSpPr>
          <p:spPr bwMode="auto">
            <a:xfrm>
              <a:off x="8985581" y="3102433"/>
              <a:ext cx="503254" cy="513917"/>
            </a:xfrm>
            <a:custGeom>
              <a:avLst/>
              <a:gdLst>
                <a:gd name="T0" fmla="*/ 104 w 236"/>
                <a:gd name="T1" fmla="*/ 241 h 241"/>
                <a:gd name="T2" fmla="*/ 0 w 236"/>
                <a:gd name="T3" fmla="*/ 0 h 241"/>
                <a:gd name="T4" fmla="*/ 236 w 236"/>
                <a:gd name="T5" fmla="*/ 9 h 241"/>
                <a:gd name="T6" fmla="*/ 104 w 236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41">
                  <a:moveTo>
                    <a:pt x="104" y="241"/>
                  </a:moveTo>
                  <a:lnTo>
                    <a:pt x="0" y="0"/>
                  </a:lnTo>
                  <a:lnTo>
                    <a:pt x="236" y="9"/>
                  </a:lnTo>
                  <a:lnTo>
                    <a:pt x="104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27"/>
            <p:cNvSpPr>
              <a:spLocks/>
            </p:cNvSpPr>
            <p:nvPr/>
          </p:nvSpPr>
          <p:spPr bwMode="auto">
            <a:xfrm>
              <a:off x="7209264" y="4232623"/>
              <a:ext cx="458474" cy="516049"/>
            </a:xfrm>
            <a:custGeom>
              <a:avLst/>
              <a:gdLst>
                <a:gd name="T0" fmla="*/ 154 w 215"/>
                <a:gd name="T1" fmla="*/ 242 h 242"/>
                <a:gd name="T2" fmla="*/ 0 w 215"/>
                <a:gd name="T3" fmla="*/ 26 h 242"/>
                <a:gd name="T4" fmla="*/ 215 w 215"/>
                <a:gd name="T5" fmla="*/ 0 h 242"/>
                <a:gd name="T6" fmla="*/ 154 w 215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242">
                  <a:moveTo>
                    <a:pt x="154" y="242"/>
                  </a:moveTo>
                  <a:lnTo>
                    <a:pt x="0" y="26"/>
                  </a:lnTo>
                  <a:lnTo>
                    <a:pt x="215" y="0"/>
                  </a:lnTo>
                  <a:lnTo>
                    <a:pt x="154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28"/>
            <p:cNvSpPr>
              <a:spLocks/>
            </p:cNvSpPr>
            <p:nvPr/>
          </p:nvSpPr>
          <p:spPr bwMode="auto">
            <a:xfrm>
              <a:off x="9207354" y="3121625"/>
              <a:ext cx="407296" cy="494725"/>
            </a:xfrm>
            <a:custGeom>
              <a:avLst/>
              <a:gdLst>
                <a:gd name="T0" fmla="*/ 0 w 191"/>
                <a:gd name="T1" fmla="*/ 232 h 232"/>
                <a:gd name="T2" fmla="*/ 132 w 191"/>
                <a:gd name="T3" fmla="*/ 0 h 232"/>
                <a:gd name="T4" fmla="*/ 191 w 191"/>
                <a:gd name="T5" fmla="*/ 192 h 232"/>
                <a:gd name="T6" fmla="*/ 0 w 19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2">
                  <a:moveTo>
                    <a:pt x="0" y="232"/>
                  </a:moveTo>
                  <a:lnTo>
                    <a:pt x="132" y="0"/>
                  </a:lnTo>
                  <a:lnTo>
                    <a:pt x="191" y="192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29"/>
            <p:cNvSpPr>
              <a:spLocks/>
            </p:cNvSpPr>
            <p:nvPr/>
          </p:nvSpPr>
          <p:spPr bwMode="auto">
            <a:xfrm>
              <a:off x="8985581" y="2718594"/>
              <a:ext cx="503254" cy="403031"/>
            </a:xfrm>
            <a:custGeom>
              <a:avLst/>
              <a:gdLst>
                <a:gd name="T0" fmla="*/ 0 w 236"/>
                <a:gd name="T1" fmla="*/ 180 h 189"/>
                <a:gd name="T2" fmla="*/ 149 w 236"/>
                <a:gd name="T3" fmla="*/ 0 h 189"/>
                <a:gd name="T4" fmla="*/ 236 w 236"/>
                <a:gd name="T5" fmla="*/ 189 h 189"/>
                <a:gd name="T6" fmla="*/ 0 w 236"/>
                <a:gd name="T7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89">
                  <a:moveTo>
                    <a:pt x="0" y="180"/>
                  </a:moveTo>
                  <a:lnTo>
                    <a:pt x="149" y="0"/>
                  </a:lnTo>
                  <a:lnTo>
                    <a:pt x="236" y="189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330"/>
            <p:cNvSpPr>
              <a:spLocks/>
            </p:cNvSpPr>
            <p:nvPr/>
          </p:nvSpPr>
          <p:spPr bwMode="auto">
            <a:xfrm>
              <a:off x="8827781" y="3102433"/>
              <a:ext cx="379573" cy="513917"/>
            </a:xfrm>
            <a:custGeom>
              <a:avLst/>
              <a:gdLst>
                <a:gd name="T0" fmla="*/ 178 w 178"/>
                <a:gd name="T1" fmla="*/ 241 h 241"/>
                <a:gd name="T2" fmla="*/ 0 w 178"/>
                <a:gd name="T3" fmla="*/ 222 h 241"/>
                <a:gd name="T4" fmla="*/ 74 w 178"/>
                <a:gd name="T5" fmla="*/ 0 h 241"/>
                <a:gd name="T6" fmla="*/ 178 w 178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41">
                  <a:moveTo>
                    <a:pt x="178" y="241"/>
                  </a:moveTo>
                  <a:lnTo>
                    <a:pt x="0" y="222"/>
                  </a:lnTo>
                  <a:lnTo>
                    <a:pt x="74" y="0"/>
                  </a:lnTo>
                  <a:lnTo>
                    <a:pt x="178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331"/>
            <p:cNvSpPr>
              <a:spLocks/>
            </p:cNvSpPr>
            <p:nvPr/>
          </p:nvSpPr>
          <p:spPr bwMode="auto">
            <a:xfrm>
              <a:off x="9237208" y="2415789"/>
              <a:ext cx="339058" cy="302806"/>
            </a:xfrm>
            <a:custGeom>
              <a:avLst/>
              <a:gdLst>
                <a:gd name="T0" fmla="*/ 159 w 159"/>
                <a:gd name="T1" fmla="*/ 0 h 142"/>
                <a:gd name="T2" fmla="*/ 31 w 159"/>
                <a:gd name="T3" fmla="*/ 142 h 142"/>
                <a:gd name="T4" fmla="*/ 0 w 159"/>
                <a:gd name="T5" fmla="*/ 0 h 142"/>
                <a:gd name="T6" fmla="*/ 159 w 159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42">
                  <a:moveTo>
                    <a:pt x="159" y="0"/>
                  </a:moveTo>
                  <a:lnTo>
                    <a:pt x="31" y="142"/>
                  </a:lnTo>
                  <a:lnTo>
                    <a:pt x="0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332"/>
            <p:cNvSpPr>
              <a:spLocks/>
            </p:cNvSpPr>
            <p:nvPr/>
          </p:nvSpPr>
          <p:spPr bwMode="auto">
            <a:xfrm>
              <a:off x="8889622" y="2415789"/>
              <a:ext cx="413692" cy="302806"/>
            </a:xfrm>
            <a:custGeom>
              <a:avLst/>
              <a:gdLst>
                <a:gd name="T0" fmla="*/ 0 w 194"/>
                <a:gd name="T1" fmla="*/ 92 h 142"/>
                <a:gd name="T2" fmla="*/ 194 w 194"/>
                <a:gd name="T3" fmla="*/ 142 h 142"/>
                <a:gd name="T4" fmla="*/ 163 w 194"/>
                <a:gd name="T5" fmla="*/ 0 h 142"/>
                <a:gd name="T6" fmla="*/ 0 w 194"/>
                <a:gd name="T7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2">
                  <a:moveTo>
                    <a:pt x="0" y="92"/>
                  </a:moveTo>
                  <a:lnTo>
                    <a:pt x="194" y="142"/>
                  </a:lnTo>
                  <a:lnTo>
                    <a:pt x="163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333"/>
            <p:cNvSpPr>
              <a:spLocks/>
            </p:cNvSpPr>
            <p:nvPr/>
          </p:nvSpPr>
          <p:spPr bwMode="auto">
            <a:xfrm>
              <a:off x="9576266" y="2415789"/>
              <a:ext cx="411560" cy="373177"/>
            </a:xfrm>
            <a:custGeom>
              <a:avLst/>
              <a:gdLst>
                <a:gd name="T0" fmla="*/ 193 w 193"/>
                <a:gd name="T1" fmla="*/ 82 h 175"/>
                <a:gd name="T2" fmla="*/ 0 w 193"/>
                <a:gd name="T3" fmla="*/ 0 h 175"/>
                <a:gd name="T4" fmla="*/ 85 w 193"/>
                <a:gd name="T5" fmla="*/ 175 h 175"/>
                <a:gd name="T6" fmla="*/ 193 w 193"/>
                <a:gd name="T7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75">
                  <a:moveTo>
                    <a:pt x="193" y="82"/>
                  </a:moveTo>
                  <a:lnTo>
                    <a:pt x="0" y="0"/>
                  </a:lnTo>
                  <a:lnTo>
                    <a:pt x="85" y="175"/>
                  </a:lnTo>
                  <a:lnTo>
                    <a:pt x="193" y="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334"/>
            <p:cNvSpPr>
              <a:spLocks/>
            </p:cNvSpPr>
            <p:nvPr/>
          </p:nvSpPr>
          <p:spPr bwMode="auto">
            <a:xfrm>
              <a:off x="9303315" y="2415789"/>
              <a:ext cx="454209" cy="373177"/>
            </a:xfrm>
            <a:custGeom>
              <a:avLst/>
              <a:gdLst>
                <a:gd name="T0" fmla="*/ 0 w 213"/>
                <a:gd name="T1" fmla="*/ 142 h 175"/>
                <a:gd name="T2" fmla="*/ 128 w 213"/>
                <a:gd name="T3" fmla="*/ 0 h 175"/>
                <a:gd name="T4" fmla="*/ 213 w 213"/>
                <a:gd name="T5" fmla="*/ 175 h 175"/>
                <a:gd name="T6" fmla="*/ 0 w 213"/>
                <a:gd name="T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75">
                  <a:moveTo>
                    <a:pt x="0" y="142"/>
                  </a:moveTo>
                  <a:lnTo>
                    <a:pt x="128" y="0"/>
                  </a:lnTo>
                  <a:lnTo>
                    <a:pt x="213" y="175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335"/>
            <p:cNvSpPr>
              <a:spLocks/>
            </p:cNvSpPr>
            <p:nvPr/>
          </p:nvSpPr>
          <p:spPr bwMode="auto">
            <a:xfrm>
              <a:off x="9303315" y="2718594"/>
              <a:ext cx="454209" cy="403031"/>
            </a:xfrm>
            <a:custGeom>
              <a:avLst/>
              <a:gdLst>
                <a:gd name="T0" fmla="*/ 87 w 213"/>
                <a:gd name="T1" fmla="*/ 189 h 189"/>
                <a:gd name="T2" fmla="*/ 0 w 213"/>
                <a:gd name="T3" fmla="*/ 0 h 189"/>
                <a:gd name="T4" fmla="*/ 213 w 213"/>
                <a:gd name="T5" fmla="*/ 33 h 189"/>
                <a:gd name="T6" fmla="*/ 87 w 213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89">
                  <a:moveTo>
                    <a:pt x="87" y="189"/>
                  </a:moveTo>
                  <a:lnTo>
                    <a:pt x="0" y="0"/>
                  </a:lnTo>
                  <a:lnTo>
                    <a:pt x="213" y="33"/>
                  </a:lnTo>
                  <a:lnTo>
                    <a:pt x="87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336"/>
            <p:cNvSpPr>
              <a:spLocks/>
            </p:cNvSpPr>
            <p:nvPr/>
          </p:nvSpPr>
          <p:spPr bwMode="auto">
            <a:xfrm>
              <a:off x="9488836" y="2788965"/>
              <a:ext cx="420090" cy="362514"/>
            </a:xfrm>
            <a:custGeom>
              <a:avLst/>
              <a:gdLst>
                <a:gd name="T0" fmla="*/ 197 w 197"/>
                <a:gd name="T1" fmla="*/ 170 h 170"/>
                <a:gd name="T2" fmla="*/ 0 w 197"/>
                <a:gd name="T3" fmla="*/ 156 h 170"/>
                <a:gd name="T4" fmla="*/ 126 w 197"/>
                <a:gd name="T5" fmla="*/ 0 h 170"/>
                <a:gd name="T6" fmla="*/ 197 w 19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70">
                  <a:moveTo>
                    <a:pt x="197" y="170"/>
                  </a:moveTo>
                  <a:lnTo>
                    <a:pt x="0" y="156"/>
                  </a:lnTo>
                  <a:lnTo>
                    <a:pt x="126" y="0"/>
                  </a:lnTo>
                  <a:lnTo>
                    <a:pt x="197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337"/>
            <p:cNvSpPr>
              <a:spLocks/>
            </p:cNvSpPr>
            <p:nvPr/>
          </p:nvSpPr>
          <p:spPr bwMode="auto">
            <a:xfrm>
              <a:off x="9757522" y="2590648"/>
              <a:ext cx="381706" cy="253760"/>
            </a:xfrm>
            <a:custGeom>
              <a:avLst/>
              <a:gdLst>
                <a:gd name="T0" fmla="*/ 179 w 179"/>
                <a:gd name="T1" fmla="*/ 119 h 119"/>
                <a:gd name="T2" fmla="*/ 0 w 179"/>
                <a:gd name="T3" fmla="*/ 93 h 119"/>
                <a:gd name="T4" fmla="*/ 108 w 179"/>
                <a:gd name="T5" fmla="*/ 0 h 119"/>
                <a:gd name="T6" fmla="*/ 179 w 17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19">
                  <a:moveTo>
                    <a:pt x="179" y="119"/>
                  </a:moveTo>
                  <a:lnTo>
                    <a:pt x="0" y="93"/>
                  </a:lnTo>
                  <a:lnTo>
                    <a:pt x="108" y="0"/>
                  </a:lnTo>
                  <a:lnTo>
                    <a:pt x="179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338"/>
            <p:cNvSpPr>
              <a:spLocks/>
            </p:cNvSpPr>
            <p:nvPr/>
          </p:nvSpPr>
          <p:spPr bwMode="auto">
            <a:xfrm>
              <a:off x="9987825" y="2590648"/>
              <a:ext cx="494725" cy="253760"/>
            </a:xfrm>
            <a:custGeom>
              <a:avLst/>
              <a:gdLst>
                <a:gd name="T0" fmla="*/ 232 w 232"/>
                <a:gd name="T1" fmla="*/ 27 h 119"/>
                <a:gd name="T2" fmla="*/ 71 w 232"/>
                <a:gd name="T3" fmla="*/ 119 h 119"/>
                <a:gd name="T4" fmla="*/ 0 w 232"/>
                <a:gd name="T5" fmla="*/ 0 h 119"/>
                <a:gd name="T6" fmla="*/ 232 w 232"/>
                <a:gd name="T7" fmla="*/ 2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19">
                  <a:moveTo>
                    <a:pt x="232" y="27"/>
                  </a:moveTo>
                  <a:lnTo>
                    <a:pt x="71" y="119"/>
                  </a:lnTo>
                  <a:lnTo>
                    <a:pt x="0" y="0"/>
                  </a:lnTo>
                  <a:lnTo>
                    <a:pt x="232" y="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339"/>
            <p:cNvSpPr>
              <a:spLocks/>
            </p:cNvSpPr>
            <p:nvPr/>
          </p:nvSpPr>
          <p:spPr bwMode="auto">
            <a:xfrm>
              <a:off x="9757522" y="2788965"/>
              <a:ext cx="381706" cy="362514"/>
            </a:xfrm>
            <a:custGeom>
              <a:avLst/>
              <a:gdLst>
                <a:gd name="T0" fmla="*/ 71 w 179"/>
                <a:gd name="T1" fmla="*/ 170 h 170"/>
                <a:gd name="T2" fmla="*/ 0 w 179"/>
                <a:gd name="T3" fmla="*/ 0 h 170"/>
                <a:gd name="T4" fmla="*/ 179 w 179"/>
                <a:gd name="T5" fmla="*/ 26 h 170"/>
                <a:gd name="T6" fmla="*/ 71 w 179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0">
                  <a:moveTo>
                    <a:pt x="71" y="170"/>
                  </a:moveTo>
                  <a:lnTo>
                    <a:pt x="0" y="0"/>
                  </a:lnTo>
                  <a:lnTo>
                    <a:pt x="179" y="26"/>
                  </a:lnTo>
                  <a:lnTo>
                    <a:pt x="71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340"/>
            <p:cNvSpPr>
              <a:spLocks/>
            </p:cNvSpPr>
            <p:nvPr/>
          </p:nvSpPr>
          <p:spPr bwMode="auto">
            <a:xfrm>
              <a:off x="9488836" y="3121625"/>
              <a:ext cx="420090" cy="409427"/>
            </a:xfrm>
            <a:custGeom>
              <a:avLst/>
              <a:gdLst>
                <a:gd name="T0" fmla="*/ 59 w 197"/>
                <a:gd name="T1" fmla="*/ 192 h 192"/>
                <a:gd name="T2" fmla="*/ 0 w 197"/>
                <a:gd name="T3" fmla="*/ 0 h 192"/>
                <a:gd name="T4" fmla="*/ 197 w 197"/>
                <a:gd name="T5" fmla="*/ 14 h 192"/>
                <a:gd name="T6" fmla="*/ 59 w 197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2">
                  <a:moveTo>
                    <a:pt x="59" y="192"/>
                  </a:moveTo>
                  <a:lnTo>
                    <a:pt x="0" y="0"/>
                  </a:lnTo>
                  <a:lnTo>
                    <a:pt x="197" y="14"/>
                  </a:lnTo>
                  <a:lnTo>
                    <a:pt x="59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341"/>
            <p:cNvSpPr>
              <a:spLocks/>
            </p:cNvSpPr>
            <p:nvPr/>
          </p:nvSpPr>
          <p:spPr bwMode="auto">
            <a:xfrm>
              <a:off x="9908926" y="2844409"/>
              <a:ext cx="230303" cy="454209"/>
            </a:xfrm>
            <a:custGeom>
              <a:avLst/>
              <a:gdLst>
                <a:gd name="T0" fmla="*/ 108 w 108"/>
                <a:gd name="T1" fmla="*/ 213 h 213"/>
                <a:gd name="T2" fmla="*/ 108 w 108"/>
                <a:gd name="T3" fmla="*/ 0 h 213"/>
                <a:gd name="T4" fmla="*/ 0 w 108"/>
                <a:gd name="T5" fmla="*/ 144 h 213"/>
                <a:gd name="T6" fmla="*/ 108 w 108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3">
                  <a:moveTo>
                    <a:pt x="108" y="213"/>
                  </a:moveTo>
                  <a:lnTo>
                    <a:pt x="108" y="0"/>
                  </a:lnTo>
                  <a:lnTo>
                    <a:pt x="0" y="144"/>
                  </a:lnTo>
                  <a:lnTo>
                    <a:pt x="108" y="2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342"/>
            <p:cNvSpPr>
              <a:spLocks/>
            </p:cNvSpPr>
            <p:nvPr/>
          </p:nvSpPr>
          <p:spPr bwMode="auto">
            <a:xfrm>
              <a:off x="10139229" y="2844409"/>
              <a:ext cx="258025" cy="454209"/>
            </a:xfrm>
            <a:custGeom>
              <a:avLst/>
              <a:gdLst>
                <a:gd name="T0" fmla="*/ 121 w 121"/>
                <a:gd name="T1" fmla="*/ 130 h 213"/>
                <a:gd name="T2" fmla="*/ 0 w 121"/>
                <a:gd name="T3" fmla="*/ 0 h 213"/>
                <a:gd name="T4" fmla="*/ 0 w 121"/>
                <a:gd name="T5" fmla="*/ 213 h 213"/>
                <a:gd name="T6" fmla="*/ 121 w 121"/>
                <a:gd name="T7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13">
                  <a:moveTo>
                    <a:pt x="121" y="13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121" y="1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343"/>
            <p:cNvSpPr>
              <a:spLocks/>
            </p:cNvSpPr>
            <p:nvPr/>
          </p:nvSpPr>
          <p:spPr bwMode="auto">
            <a:xfrm>
              <a:off x="10139229" y="2844409"/>
              <a:ext cx="454209" cy="277216"/>
            </a:xfrm>
            <a:custGeom>
              <a:avLst/>
              <a:gdLst>
                <a:gd name="T0" fmla="*/ 213 w 213"/>
                <a:gd name="T1" fmla="*/ 12 h 130"/>
                <a:gd name="T2" fmla="*/ 0 w 213"/>
                <a:gd name="T3" fmla="*/ 0 h 130"/>
                <a:gd name="T4" fmla="*/ 121 w 213"/>
                <a:gd name="T5" fmla="*/ 130 h 130"/>
                <a:gd name="T6" fmla="*/ 213 w 213"/>
                <a:gd name="T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30">
                  <a:moveTo>
                    <a:pt x="213" y="12"/>
                  </a:moveTo>
                  <a:lnTo>
                    <a:pt x="0" y="0"/>
                  </a:lnTo>
                  <a:lnTo>
                    <a:pt x="121" y="130"/>
                  </a:lnTo>
                  <a:lnTo>
                    <a:pt x="213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344"/>
            <p:cNvSpPr>
              <a:spLocks/>
            </p:cNvSpPr>
            <p:nvPr/>
          </p:nvSpPr>
          <p:spPr bwMode="auto">
            <a:xfrm>
              <a:off x="10139229" y="2648225"/>
              <a:ext cx="454209" cy="221773"/>
            </a:xfrm>
            <a:custGeom>
              <a:avLst/>
              <a:gdLst>
                <a:gd name="T0" fmla="*/ 161 w 213"/>
                <a:gd name="T1" fmla="*/ 0 h 104"/>
                <a:gd name="T2" fmla="*/ 213 w 213"/>
                <a:gd name="T3" fmla="*/ 104 h 104"/>
                <a:gd name="T4" fmla="*/ 0 w 213"/>
                <a:gd name="T5" fmla="*/ 92 h 104"/>
                <a:gd name="T6" fmla="*/ 161 w 213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4">
                  <a:moveTo>
                    <a:pt x="161" y="0"/>
                  </a:moveTo>
                  <a:lnTo>
                    <a:pt x="213" y="104"/>
                  </a:lnTo>
                  <a:lnTo>
                    <a:pt x="0" y="92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345"/>
            <p:cNvSpPr>
              <a:spLocks/>
            </p:cNvSpPr>
            <p:nvPr/>
          </p:nvSpPr>
          <p:spPr bwMode="auto">
            <a:xfrm>
              <a:off x="10482550" y="2648225"/>
              <a:ext cx="277216" cy="221773"/>
            </a:xfrm>
            <a:custGeom>
              <a:avLst/>
              <a:gdLst>
                <a:gd name="T0" fmla="*/ 130 w 130"/>
                <a:gd name="T1" fmla="*/ 18 h 104"/>
                <a:gd name="T2" fmla="*/ 52 w 130"/>
                <a:gd name="T3" fmla="*/ 104 h 104"/>
                <a:gd name="T4" fmla="*/ 0 w 130"/>
                <a:gd name="T5" fmla="*/ 0 h 104"/>
                <a:gd name="T6" fmla="*/ 130 w 130"/>
                <a:gd name="T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04">
                  <a:moveTo>
                    <a:pt x="130" y="18"/>
                  </a:moveTo>
                  <a:lnTo>
                    <a:pt x="52" y="104"/>
                  </a:lnTo>
                  <a:lnTo>
                    <a:pt x="0" y="0"/>
                  </a:lnTo>
                  <a:lnTo>
                    <a:pt x="13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346"/>
            <p:cNvSpPr>
              <a:spLocks/>
            </p:cNvSpPr>
            <p:nvPr/>
          </p:nvSpPr>
          <p:spPr bwMode="auto">
            <a:xfrm>
              <a:off x="10397252" y="2869998"/>
              <a:ext cx="307070" cy="281481"/>
            </a:xfrm>
            <a:custGeom>
              <a:avLst/>
              <a:gdLst>
                <a:gd name="T0" fmla="*/ 144 w 144"/>
                <a:gd name="T1" fmla="*/ 132 h 132"/>
                <a:gd name="T2" fmla="*/ 92 w 144"/>
                <a:gd name="T3" fmla="*/ 0 h 132"/>
                <a:gd name="T4" fmla="*/ 0 w 144"/>
                <a:gd name="T5" fmla="*/ 118 h 132"/>
                <a:gd name="T6" fmla="*/ 144 w 144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2">
                  <a:moveTo>
                    <a:pt x="144" y="132"/>
                  </a:moveTo>
                  <a:lnTo>
                    <a:pt x="92" y="0"/>
                  </a:lnTo>
                  <a:lnTo>
                    <a:pt x="0" y="118"/>
                  </a:lnTo>
                  <a:lnTo>
                    <a:pt x="144" y="1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347"/>
            <p:cNvSpPr>
              <a:spLocks/>
            </p:cNvSpPr>
            <p:nvPr/>
          </p:nvSpPr>
          <p:spPr bwMode="auto">
            <a:xfrm>
              <a:off x="10593436" y="2869998"/>
              <a:ext cx="253760" cy="281481"/>
            </a:xfrm>
            <a:custGeom>
              <a:avLst/>
              <a:gdLst>
                <a:gd name="T0" fmla="*/ 119 w 119"/>
                <a:gd name="T1" fmla="*/ 12 h 132"/>
                <a:gd name="T2" fmla="*/ 0 w 119"/>
                <a:gd name="T3" fmla="*/ 0 h 132"/>
                <a:gd name="T4" fmla="*/ 52 w 119"/>
                <a:gd name="T5" fmla="*/ 132 h 132"/>
                <a:gd name="T6" fmla="*/ 119 w 119"/>
                <a:gd name="T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32">
                  <a:moveTo>
                    <a:pt x="119" y="12"/>
                  </a:moveTo>
                  <a:lnTo>
                    <a:pt x="0" y="0"/>
                  </a:lnTo>
                  <a:lnTo>
                    <a:pt x="52" y="132"/>
                  </a:lnTo>
                  <a:lnTo>
                    <a:pt x="119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348"/>
            <p:cNvSpPr>
              <a:spLocks/>
            </p:cNvSpPr>
            <p:nvPr/>
          </p:nvSpPr>
          <p:spPr bwMode="auto">
            <a:xfrm>
              <a:off x="10704323" y="2895587"/>
              <a:ext cx="272952" cy="255892"/>
            </a:xfrm>
            <a:custGeom>
              <a:avLst/>
              <a:gdLst>
                <a:gd name="T0" fmla="*/ 128 w 128"/>
                <a:gd name="T1" fmla="*/ 97 h 120"/>
                <a:gd name="T2" fmla="*/ 67 w 128"/>
                <a:gd name="T3" fmla="*/ 0 h 120"/>
                <a:gd name="T4" fmla="*/ 0 w 128"/>
                <a:gd name="T5" fmla="*/ 120 h 120"/>
                <a:gd name="T6" fmla="*/ 128 w 128"/>
                <a:gd name="T7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128" y="97"/>
                  </a:moveTo>
                  <a:lnTo>
                    <a:pt x="67" y="0"/>
                  </a:lnTo>
                  <a:lnTo>
                    <a:pt x="0" y="120"/>
                  </a:lnTo>
                  <a:lnTo>
                    <a:pt x="128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349"/>
            <p:cNvSpPr>
              <a:spLocks/>
            </p:cNvSpPr>
            <p:nvPr/>
          </p:nvSpPr>
          <p:spPr bwMode="auto">
            <a:xfrm>
              <a:off x="10704323" y="3102433"/>
              <a:ext cx="272952" cy="302806"/>
            </a:xfrm>
            <a:custGeom>
              <a:avLst/>
              <a:gdLst>
                <a:gd name="T0" fmla="*/ 7 w 128"/>
                <a:gd name="T1" fmla="*/ 142 h 142"/>
                <a:gd name="T2" fmla="*/ 0 w 128"/>
                <a:gd name="T3" fmla="*/ 23 h 142"/>
                <a:gd name="T4" fmla="*/ 128 w 128"/>
                <a:gd name="T5" fmla="*/ 0 h 142"/>
                <a:gd name="T6" fmla="*/ 7 w 128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2">
                  <a:moveTo>
                    <a:pt x="7" y="142"/>
                  </a:moveTo>
                  <a:lnTo>
                    <a:pt x="0" y="23"/>
                  </a:lnTo>
                  <a:lnTo>
                    <a:pt x="128" y="0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350"/>
            <p:cNvSpPr>
              <a:spLocks/>
            </p:cNvSpPr>
            <p:nvPr/>
          </p:nvSpPr>
          <p:spPr bwMode="auto">
            <a:xfrm>
              <a:off x="10593436" y="2686609"/>
              <a:ext cx="253760" cy="208979"/>
            </a:xfrm>
            <a:custGeom>
              <a:avLst/>
              <a:gdLst>
                <a:gd name="T0" fmla="*/ 78 w 119"/>
                <a:gd name="T1" fmla="*/ 0 h 98"/>
                <a:gd name="T2" fmla="*/ 119 w 119"/>
                <a:gd name="T3" fmla="*/ 98 h 98"/>
                <a:gd name="T4" fmla="*/ 0 w 119"/>
                <a:gd name="T5" fmla="*/ 86 h 98"/>
                <a:gd name="T6" fmla="*/ 78 w 119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78" y="0"/>
                  </a:moveTo>
                  <a:lnTo>
                    <a:pt x="119" y="98"/>
                  </a:lnTo>
                  <a:lnTo>
                    <a:pt x="0" y="8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351"/>
            <p:cNvSpPr>
              <a:spLocks/>
            </p:cNvSpPr>
            <p:nvPr/>
          </p:nvSpPr>
          <p:spPr bwMode="auto">
            <a:xfrm>
              <a:off x="10759766" y="2686609"/>
              <a:ext cx="253760" cy="208979"/>
            </a:xfrm>
            <a:custGeom>
              <a:avLst/>
              <a:gdLst>
                <a:gd name="T0" fmla="*/ 119 w 119"/>
                <a:gd name="T1" fmla="*/ 34 h 98"/>
                <a:gd name="T2" fmla="*/ 41 w 119"/>
                <a:gd name="T3" fmla="*/ 98 h 98"/>
                <a:gd name="T4" fmla="*/ 0 w 119"/>
                <a:gd name="T5" fmla="*/ 0 h 98"/>
                <a:gd name="T6" fmla="*/ 119 w 119"/>
                <a:gd name="T7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119" y="34"/>
                  </a:moveTo>
                  <a:lnTo>
                    <a:pt x="41" y="98"/>
                  </a:lnTo>
                  <a:lnTo>
                    <a:pt x="0" y="0"/>
                  </a:lnTo>
                  <a:lnTo>
                    <a:pt x="119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352"/>
            <p:cNvSpPr>
              <a:spLocks/>
            </p:cNvSpPr>
            <p:nvPr/>
          </p:nvSpPr>
          <p:spPr bwMode="auto">
            <a:xfrm>
              <a:off x="10847197" y="2895587"/>
              <a:ext cx="245231" cy="206847"/>
            </a:xfrm>
            <a:custGeom>
              <a:avLst/>
              <a:gdLst>
                <a:gd name="T0" fmla="*/ 61 w 115"/>
                <a:gd name="T1" fmla="*/ 97 h 97"/>
                <a:gd name="T2" fmla="*/ 115 w 115"/>
                <a:gd name="T3" fmla="*/ 35 h 97"/>
                <a:gd name="T4" fmla="*/ 0 w 115"/>
                <a:gd name="T5" fmla="*/ 0 h 97"/>
                <a:gd name="T6" fmla="*/ 61 w 115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7">
                  <a:moveTo>
                    <a:pt x="61" y="97"/>
                  </a:moveTo>
                  <a:lnTo>
                    <a:pt x="115" y="35"/>
                  </a:lnTo>
                  <a:lnTo>
                    <a:pt x="0" y="0"/>
                  </a:lnTo>
                  <a:lnTo>
                    <a:pt x="61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353"/>
            <p:cNvSpPr>
              <a:spLocks/>
            </p:cNvSpPr>
            <p:nvPr/>
          </p:nvSpPr>
          <p:spPr bwMode="auto">
            <a:xfrm>
              <a:off x="10977274" y="2970222"/>
              <a:ext cx="262290" cy="132211"/>
            </a:xfrm>
            <a:custGeom>
              <a:avLst/>
              <a:gdLst>
                <a:gd name="T0" fmla="*/ 123 w 123"/>
                <a:gd name="T1" fmla="*/ 36 h 62"/>
                <a:gd name="T2" fmla="*/ 0 w 123"/>
                <a:gd name="T3" fmla="*/ 62 h 62"/>
                <a:gd name="T4" fmla="*/ 54 w 123"/>
                <a:gd name="T5" fmla="*/ 0 h 62"/>
                <a:gd name="T6" fmla="*/ 123 w 123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2">
                  <a:moveTo>
                    <a:pt x="123" y="36"/>
                  </a:moveTo>
                  <a:lnTo>
                    <a:pt x="0" y="62"/>
                  </a:lnTo>
                  <a:lnTo>
                    <a:pt x="54" y="0"/>
                  </a:lnTo>
                  <a:lnTo>
                    <a:pt x="123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354"/>
            <p:cNvSpPr>
              <a:spLocks/>
            </p:cNvSpPr>
            <p:nvPr/>
          </p:nvSpPr>
          <p:spPr bwMode="auto">
            <a:xfrm>
              <a:off x="10847197" y="2759111"/>
              <a:ext cx="245231" cy="211112"/>
            </a:xfrm>
            <a:custGeom>
              <a:avLst/>
              <a:gdLst>
                <a:gd name="T0" fmla="*/ 78 w 115"/>
                <a:gd name="T1" fmla="*/ 0 h 99"/>
                <a:gd name="T2" fmla="*/ 115 w 115"/>
                <a:gd name="T3" fmla="*/ 99 h 99"/>
                <a:gd name="T4" fmla="*/ 0 w 115"/>
                <a:gd name="T5" fmla="*/ 64 h 99"/>
                <a:gd name="T6" fmla="*/ 78 w 11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9">
                  <a:moveTo>
                    <a:pt x="78" y="0"/>
                  </a:moveTo>
                  <a:lnTo>
                    <a:pt x="115" y="99"/>
                  </a:lnTo>
                  <a:lnTo>
                    <a:pt x="0" y="6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355"/>
            <p:cNvSpPr>
              <a:spLocks/>
            </p:cNvSpPr>
            <p:nvPr/>
          </p:nvSpPr>
          <p:spPr bwMode="auto">
            <a:xfrm>
              <a:off x="11013527" y="2759111"/>
              <a:ext cx="251627" cy="211112"/>
            </a:xfrm>
            <a:custGeom>
              <a:avLst/>
              <a:gdLst>
                <a:gd name="T0" fmla="*/ 118 w 118"/>
                <a:gd name="T1" fmla="*/ 0 h 99"/>
                <a:gd name="T2" fmla="*/ 37 w 118"/>
                <a:gd name="T3" fmla="*/ 99 h 99"/>
                <a:gd name="T4" fmla="*/ 0 w 118"/>
                <a:gd name="T5" fmla="*/ 0 h 99"/>
                <a:gd name="T6" fmla="*/ 118 w 118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9">
                  <a:moveTo>
                    <a:pt x="118" y="0"/>
                  </a:moveTo>
                  <a:lnTo>
                    <a:pt x="37" y="99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356"/>
            <p:cNvSpPr>
              <a:spLocks/>
            </p:cNvSpPr>
            <p:nvPr/>
          </p:nvSpPr>
          <p:spPr bwMode="auto">
            <a:xfrm>
              <a:off x="11092426" y="2759111"/>
              <a:ext cx="383838" cy="211112"/>
            </a:xfrm>
            <a:custGeom>
              <a:avLst/>
              <a:gdLst>
                <a:gd name="T0" fmla="*/ 180 w 180"/>
                <a:gd name="T1" fmla="*/ 52 h 99"/>
                <a:gd name="T2" fmla="*/ 0 w 180"/>
                <a:gd name="T3" fmla="*/ 99 h 99"/>
                <a:gd name="T4" fmla="*/ 81 w 180"/>
                <a:gd name="T5" fmla="*/ 0 h 99"/>
                <a:gd name="T6" fmla="*/ 180 w 180"/>
                <a:gd name="T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99">
                  <a:moveTo>
                    <a:pt x="180" y="52"/>
                  </a:moveTo>
                  <a:lnTo>
                    <a:pt x="0" y="99"/>
                  </a:lnTo>
                  <a:lnTo>
                    <a:pt x="81" y="0"/>
                  </a:lnTo>
                  <a:lnTo>
                    <a:pt x="18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357"/>
            <p:cNvSpPr>
              <a:spLocks/>
            </p:cNvSpPr>
            <p:nvPr/>
          </p:nvSpPr>
          <p:spPr bwMode="auto">
            <a:xfrm>
              <a:off x="11092426" y="2869998"/>
              <a:ext cx="383838" cy="176993"/>
            </a:xfrm>
            <a:custGeom>
              <a:avLst/>
              <a:gdLst>
                <a:gd name="T0" fmla="*/ 69 w 180"/>
                <a:gd name="T1" fmla="*/ 83 h 83"/>
                <a:gd name="T2" fmla="*/ 0 w 180"/>
                <a:gd name="T3" fmla="*/ 47 h 83"/>
                <a:gd name="T4" fmla="*/ 180 w 180"/>
                <a:gd name="T5" fmla="*/ 0 h 83"/>
                <a:gd name="T6" fmla="*/ 69 w 18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83">
                  <a:moveTo>
                    <a:pt x="69" y="83"/>
                  </a:moveTo>
                  <a:lnTo>
                    <a:pt x="0" y="47"/>
                  </a:lnTo>
                  <a:lnTo>
                    <a:pt x="180" y="0"/>
                  </a:lnTo>
                  <a:lnTo>
                    <a:pt x="69" y="8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358"/>
            <p:cNvSpPr>
              <a:spLocks/>
            </p:cNvSpPr>
            <p:nvPr/>
          </p:nvSpPr>
          <p:spPr bwMode="auto">
            <a:xfrm>
              <a:off x="10139229" y="3298617"/>
              <a:ext cx="258025" cy="317733"/>
            </a:xfrm>
            <a:custGeom>
              <a:avLst/>
              <a:gdLst>
                <a:gd name="T0" fmla="*/ 0 w 121"/>
                <a:gd name="T1" fmla="*/ 0 h 149"/>
                <a:gd name="T2" fmla="*/ 121 w 121"/>
                <a:gd name="T3" fmla="*/ 33 h 149"/>
                <a:gd name="T4" fmla="*/ 45 w 121"/>
                <a:gd name="T5" fmla="*/ 149 h 149"/>
                <a:gd name="T6" fmla="*/ 0 w 12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49">
                  <a:moveTo>
                    <a:pt x="0" y="0"/>
                  </a:moveTo>
                  <a:lnTo>
                    <a:pt x="121" y="33"/>
                  </a:lnTo>
                  <a:lnTo>
                    <a:pt x="45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359"/>
            <p:cNvSpPr>
              <a:spLocks/>
            </p:cNvSpPr>
            <p:nvPr/>
          </p:nvSpPr>
          <p:spPr bwMode="auto">
            <a:xfrm>
              <a:off x="9908926" y="3460682"/>
              <a:ext cx="326263" cy="266555"/>
            </a:xfrm>
            <a:custGeom>
              <a:avLst/>
              <a:gdLst>
                <a:gd name="T0" fmla="*/ 37 w 153"/>
                <a:gd name="T1" fmla="*/ 125 h 125"/>
                <a:gd name="T2" fmla="*/ 153 w 153"/>
                <a:gd name="T3" fmla="*/ 73 h 125"/>
                <a:gd name="T4" fmla="*/ 0 w 153"/>
                <a:gd name="T5" fmla="*/ 0 h 125"/>
                <a:gd name="T6" fmla="*/ 37 w 153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25">
                  <a:moveTo>
                    <a:pt x="37" y="125"/>
                  </a:moveTo>
                  <a:lnTo>
                    <a:pt x="153" y="73"/>
                  </a:lnTo>
                  <a:lnTo>
                    <a:pt x="0" y="0"/>
                  </a:lnTo>
                  <a:lnTo>
                    <a:pt x="37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360"/>
            <p:cNvSpPr>
              <a:spLocks/>
            </p:cNvSpPr>
            <p:nvPr/>
          </p:nvSpPr>
          <p:spPr bwMode="auto">
            <a:xfrm>
              <a:off x="9908926" y="3298617"/>
              <a:ext cx="326263" cy="317733"/>
            </a:xfrm>
            <a:custGeom>
              <a:avLst/>
              <a:gdLst>
                <a:gd name="T0" fmla="*/ 108 w 153"/>
                <a:gd name="T1" fmla="*/ 0 h 149"/>
                <a:gd name="T2" fmla="*/ 0 w 153"/>
                <a:gd name="T3" fmla="*/ 76 h 149"/>
                <a:gd name="T4" fmla="*/ 153 w 153"/>
                <a:gd name="T5" fmla="*/ 149 h 149"/>
                <a:gd name="T6" fmla="*/ 108 w 15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9">
                  <a:moveTo>
                    <a:pt x="108" y="0"/>
                  </a:moveTo>
                  <a:lnTo>
                    <a:pt x="0" y="76"/>
                  </a:lnTo>
                  <a:lnTo>
                    <a:pt x="153" y="149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361"/>
            <p:cNvSpPr>
              <a:spLocks/>
            </p:cNvSpPr>
            <p:nvPr/>
          </p:nvSpPr>
          <p:spPr bwMode="auto">
            <a:xfrm>
              <a:off x="9614650" y="3151479"/>
              <a:ext cx="294276" cy="379573"/>
            </a:xfrm>
            <a:custGeom>
              <a:avLst/>
              <a:gdLst>
                <a:gd name="T0" fmla="*/ 138 w 138"/>
                <a:gd name="T1" fmla="*/ 0 h 178"/>
                <a:gd name="T2" fmla="*/ 0 w 138"/>
                <a:gd name="T3" fmla="*/ 178 h 178"/>
                <a:gd name="T4" fmla="*/ 138 w 138"/>
                <a:gd name="T5" fmla="*/ 145 h 178"/>
                <a:gd name="T6" fmla="*/ 138 w 13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0" y="178"/>
                  </a:lnTo>
                  <a:lnTo>
                    <a:pt x="138" y="145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362"/>
            <p:cNvSpPr>
              <a:spLocks/>
            </p:cNvSpPr>
            <p:nvPr/>
          </p:nvSpPr>
          <p:spPr bwMode="auto">
            <a:xfrm>
              <a:off x="9908926" y="3151479"/>
              <a:ext cx="230303" cy="309204"/>
            </a:xfrm>
            <a:custGeom>
              <a:avLst/>
              <a:gdLst>
                <a:gd name="T0" fmla="*/ 108 w 108"/>
                <a:gd name="T1" fmla="*/ 69 h 145"/>
                <a:gd name="T2" fmla="*/ 0 w 108"/>
                <a:gd name="T3" fmla="*/ 145 h 145"/>
                <a:gd name="T4" fmla="*/ 0 w 108"/>
                <a:gd name="T5" fmla="*/ 0 h 145"/>
                <a:gd name="T6" fmla="*/ 108 w 108"/>
                <a:gd name="T7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45">
                  <a:moveTo>
                    <a:pt x="108" y="69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08" y="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363"/>
            <p:cNvSpPr>
              <a:spLocks/>
            </p:cNvSpPr>
            <p:nvPr/>
          </p:nvSpPr>
          <p:spPr bwMode="auto">
            <a:xfrm>
              <a:off x="9731933" y="3460682"/>
              <a:ext cx="255892" cy="388103"/>
            </a:xfrm>
            <a:custGeom>
              <a:avLst/>
              <a:gdLst>
                <a:gd name="T0" fmla="*/ 0 w 120"/>
                <a:gd name="T1" fmla="*/ 182 h 182"/>
                <a:gd name="T2" fmla="*/ 83 w 120"/>
                <a:gd name="T3" fmla="*/ 0 h 182"/>
                <a:gd name="T4" fmla="*/ 120 w 120"/>
                <a:gd name="T5" fmla="*/ 125 h 182"/>
                <a:gd name="T6" fmla="*/ 0 w 120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82">
                  <a:moveTo>
                    <a:pt x="0" y="182"/>
                  </a:moveTo>
                  <a:lnTo>
                    <a:pt x="83" y="0"/>
                  </a:lnTo>
                  <a:lnTo>
                    <a:pt x="120" y="125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364"/>
            <p:cNvSpPr>
              <a:spLocks/>
            </p:cNvSpPr>
            <p:nvPr/>
          </p:nvSpPr>
          <p:spPr bwMode="auto">
            <a:xfrm>
              <a:off x="9614650" y="3460682"/>
              <a:ext cx="294276" cy="388103"/>
            </a:xfrm>
            <a:custGeom>
              <a:avLst/>
              <a:gdLst>
                <a:gd name="T0" fmla="*/ 0 w 138"/>
                <a:gd name="T1" fmla="*/ 33 h 182"/>
                <a:gd name="T2" fmla="*/ 55 w 138"/>
                <a:gd name="T3" fmla="*/ 182 h 182"/>
                <a:gd name="T4" fmla="*/ 138 w 138"/>
                <a:gd name="T5" fmla="*/ 0 h 182"/>
                <a:gd name="T6" fmla="*/ 0 w 138"/>
                <a:gd name="T7" fmla="*/ 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2">
                  <a:moveTo>
                    <a:pt x="0" y="33"/>
                  </a:moveTo>
                  <a:lnTo>
                    <a:pt x="55" y="182"/>
                  </a:lnTo>
                  <a:lnTo>
                    <a:pt x="138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365"/>
            <p:cNvSpPr>
              <a:spLocks/>
            </p:cNvSpPr>
            <p:nvPr/>
          </p:nvSpPr>
          <p:spPr bwMode="auto">
            <a:xfrm>
              <a:off x="9661563" y="3848785"/>
              <a:ext cx="247362" cy="383838"/>
            </a:xfrm>
            <a:custGeom>
              <a:avLst/>
              <a:gdLst>
                <a:gd name="T0" fmla="*/ 116 w 116"/>
                <a:gd name="T1" fmla="*/ 109 h 180"/>
                <a:gd name="T2" fmla="*/ 33 w 116"/>
                <a:gd name="T3" fmla="*/ 0 h 180"/>
                <a:gd name="T4" fmla="*/ 0 w 116"/>
                <a:gd name="T5" fmla="*/ 180 h 180"/>
                <a:gd name="T6" fmla="*/ 116 w 116"/>
                <a:gd name="T7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0">
                  <a:moveTo>
                    <a:pt x="116" y="109"/>
                  </a:moveTo>
                  <a:lnTo>
                    <a:pt x="33" y="0"/>
                  </a:lnTo>
                  <a:lnTo>
                    <a:pt x="0" y="180"/>
                  </a:lnTo>
                  <a:lnTo>
                    <a:pt x="116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66"/>
            <p:cNvSpPr>
              <a:spLocks/>
            </p:cNvSpPr>
            <p:nvPr/>
          </p:nvSpPr>
          <p:spPr bwMode="auto">
            <a:xfrm>
              <a:off x="9207354" y="3531053"/>
              <a:ext cx="407296" cy="409427"/>
            </a:xfrm>
            <a:custGeom>
              <a:avLst/>
              <a:gdLst>
                <a:gd name="T0" fmla="*/ 97 w 191"/>
                <a:gd name="T1" fmla="*/ 192 h 192"/>
                <a:gd name="T2" fmla="*/ 0 w 191"/>
                <a:gd name="T3" fmla="*/ 40 h 192"/>
                <a:gd name="T4" fmla="*/ 191 w 191"/>
                <a:gd name="T5" fmla="*/ 0 h 192"/>
                <a:gd name="T6" fmla="*/ 97 w 191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2">
                  <a:moveTo>
                    <a:pt x="97" y="192"/>
                  </a:moveTo>
                  <a:lnTo>
                    <a:pt x="0" y="40"/>
                  </a:lnTo>
                  <a:lnTo>
                    <a:pt x="191" y="0"/>
                  </a:lnTo>
                  <a:lnTo>
                    <a:pt x="97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67"/>
            <p:cNvSpPr>
              <a:spLocks/>
            </p:cNvSpPr>
            <p:nvPr/>
          </p:nvSpPr>
          <p:spPr bwMode="auto">
            <a:xfrm>
              <a:off x="9414201" y="3531053"/>
              <a:ext cx="317733" cy="409427"/>
            </a:xfrm>
            <a:custGeom>
              <a:avLst/>
              <a:gdLst>
                <a:gd name="T0" fmla="*/ 149 w 149"/>
                <a:gd name="T1" fmla="*/ 149 h 192"/>
                <a:gd name="T2" fmla="*/ 0 w 149"/>
                <a:gd name="T3" fmla="*/ 192 h 192"/>
                <a:gd name="T4" fmla="*/ 94 w 149"/>
                <a:gd name="T5" fmla="*/ 0 h 192"/>
                <a:gd name="T6" fmla="*/ 149 w 149"/>
                <a:gd name="T7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92">
                  <a:moveTo>
                    <a:pt x="149" y="149"/>
                  </a:moveTo>
                  <a:lnTo>
                    <a:pt x="0" y="192"/>
                  </a:lnTo>
                  <a:lnTo>
                    <a:pt x="94" y="0"/>
                  </a:lnTo>
                  <a:lnTo>
                    <a:pt x="149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68"/>
            <p:cNvSpPr>
              <a:spLocks/>
            </p:cNvSpPr>
            <p:nvPr/>
          </p:nvSpPr>
          <p:spPr bwMode="auto">
            <a:xfrm>
              <a:off x="9414201" y="3848785"/>
              <a:ext cx="317733" cy="383838"/>
            </a:xfrm>
            <a:custGeom>
              <a:avLst/>
              <a:gdLst>
                <a:gd name="T0" fmla="*/ 116 w 149"/>
                <a:gd name="T1" fmla="*/ 180 h 180"/>
                <a:gd name="T2" fmla="*/ 0 w 149"/>
                <a:gd name="T3" fmla="*/ 43 h 180"/>
                <a:gd name="T4" fmla="*/ 149 w 149"/>
                <a:gd name="T5" fmla="*/ 0 h 180"/>
                <a:gd name="T6" fmla="*/ 116 w 14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80">
                  <a:moveTo>
                    <a:pt x="116" y="180"/>
                  </a:moveTo>
                  <a:lnTo>
                    <a:pt x="0" y="43"/>
                  </a:lnTo>
                  <a:lnTo>
                    <a:pt x="149" y="0"/>
                  </a:lnTo>
                  <a:lnTo>
                    <a:pt x="116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69"/>
            <p:cNvSpPr>
              <a:spLocks/>
            </p:cNvSpPr>
            <p:nvPr/>
          </p:nvSpPr>
          <p:spPr bwMode="auto">
            <a:xfrm>
              <a:off x="9414201" y="3940480"/>
              <a:ext cx="247362" cy="403031"/>
            </a:xfrm>
            <a:custGeom>
              <a:avLst/>
              <a:gdLst>
                <a:gd name="T0" fmla="*/ 19 w 116"/>
                <a:gd name="T1" fmla="*/ 189 h 189"/>
                <a:gd name="T2" fmla="*/ 0 w 116"/>
                <a:gd name="T3" fmla="*/ 0 h 189"/>
                <a:gd name="T4" fmla="*/ 116 w 116"/>
                <a:gd name="T5" fmla="*/ 137 h 189"/>
                <a:gd name="T6" fmla="*/ 19 w 11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9">
                  <a:moveTo>
                    <a:pt x="19" y="189"/>
                  </a:moveTo>
                  <a:lnTo>
                    <a:pt x="0" y="0"/>
                  </a:lnTo>
                  <a:lnTo>
                    <a:pt x="116" y="137"/>
                  </a:lnTo>
                  <a:lnTo>
                    <a:pt x="19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70"/>
            <p:cNvSpPr>
              <a:spLocks/>
            </p:cNvSpPr>
            <p:nvPr/>
          </p:nvSpPr>
          <p:spPr bwMode="auto">
            <a:xfrm>
              <a:off x="9122057" y="4177180"/>
              <a:ext cx="332660" cy="373177"/>
            </a:xfrm>
            <a:custGeom>
              <a:avLst/>
              <a:gdLst>
                <a:gd name="T0" fmla="*/ 54 w 156"/>
                <a:gd name="T1" fmla="*/ 175 h 175"/>
                <a:gd name="T2" fmla="*/ 0 w 156"/>
                <a:gd name="T3" fmla="*/ 0 h 175"/>
                <a:gd name="T4" fmla="*/ 156 w 156"/>
                <a:gd name="T5" fmla="*/ 78 h 175"/>
                <a:gd name="T6" fmla="*/ 54 w 156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5">
                  <a:moveTo>
                    <a:pt x="54" y="175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54" y="1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71"/>
            <p:cNvSpPr>
              <a:spLocks/>
            </p:cNvSpPr>
            <p:nvPr/>
          </p:nvSpPr>
          <p:spPr bwMode="auto">
            <a:xfrm>
              <a:off x="9237208" y="4343509"/>
              <a:ext cx="217508" cy="405163"/>
            </a:xfrm>
            <a:custGeom>
              <a:avLst/>
              <a:gdLst>
                <a:gd name="T0" fmla="*/ 102 w 102"/>
                <a:gd name="T1" fmla="*/ 190 h 190"/>
                <a:gd name="T2" fmla="*/ 102 w 102"/>
                <a:gd name="T3" fmla="*/ 0 h 190"/>
                <a:gd name="T4" fmla="*/ 0 w 102"/>
                <a:gd name="T5" fmla="*/ 97 h 190"/>
                <a:gd name="T6" fmla="*/ 102 w 102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90">
                  <a:moveTo>
                    <a:pt x="102" y="190"/>
                  </a:moveTo>
                  <a:lnTo>
                    <a:pt x="102" y="0"/>
                  </a:lnTo>
                  <a:lnTo>
                    <a:pt x="0" y="97"/>
                  </a:lnTo>
                  <a:lnTo>
                    <a:pt x="102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72"/>
            <p:cNvSpPr>
              <a:spLocks/>
            </p:cNvSpPr>
            <p:nvPr/>
          </p:nvSpPr>
          <p:spPr bwMode="auto">
            <a:xfrm>
              <a:off x="9122057" y="3940480"/>
              <a:ext cx="332660" cy="403031"/>
            </a:xfrm>
            <a:custGeom>
              <a:avLst/>
              <a:gdLst>
                <a:gd name="T0" fmla="*/ 137 w 156"/>
                <a:gd name="T1" fmla="*/ 0 h 189"/>
                <a:gd name="T2" fmla="*/ 0 w 156"/>
                <a:gd name="T3" fmla="*/ 111 h 189"/>
                <a:gd name="T4" fmla="*/ 156 w 156"/>
                <a:gd name="T5" fmla="*/ 189 h 189"/>
                <a:gd name="T6" fmla="*/ 137 w 15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9">
                  <a:moveTo>
                    <a:pt x="137" y="0"/>
                  </a:moveTo>
                  <a:lnTo>
                    <a:pt x="0" y="111"/>
                  </a:lnTo>
                  <a:lnTo>
                    <a:pt x="156" y="18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73"/>
            <p:cNvSpPr>
              <a:spLocks/>
            </p:cNvSpPr>
            <p:nvPr/>
          </p:nvSpPr>
          <p:spPr bwMode="auto">
            <a:xfrm>
              <a:off x="8985581" y="3616350"/>
              <a:ext cx="428620" cy="324130"/>
            </a:xfrm>
            <a:custGeom>
              <a:avLst/>
              <a:gdLst>
                <a:gd name="T0" fmla="*/ 0 w 201"/>
                <a:gd name="T1" fmla="*/ 135 h 152"/>
                <a:gd name="T2" fmla="*/ 104 w 201"/>
                <a:gd name="T3" fmla="*/ 0 h 152"/>
                <a:gd name="T4" fmla="*/ 201 w 201"/>
                <a:gd name="T5" fmla="*/ 152 h 152"/>
                <a:gd name="T6" fmla="*/ 0 w 201"/>
                <a:gd name="T7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52">
                  <a:moveTo>
                    <a:pt x="0" y="135"/>
                  </a:moveTo>
                  <a:lnTo>
                    <a:pt x="104" y="0"/>
                  </a:lnTo>
                  <a:lnTo>
                    <a:pt x="201" y="152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74"/>
            <p:cNvSpPr>
              <a:spLocks/>
            </p:cNvSpPr>
            <p:nvPr/>
          </p:nvSpPr>
          <p:spPr bwMode="auto">
            <a:xfrm>
              <a:off x="8827781" y="3575833"/>
              <a:ext cx="379573" cy="328395"/>
            </a:xfrm>
            <a:custGeom>
              <a:avLst/>
              <a:gdLst>
                <a:gd name="T0" fmla="*/ 0 w 178"/>
                <a:gd name="T1" fmla="*/ 0 h 154"/>
                <a:gd name="T2" fmla="*/ 178 w 178"/>
                <a:gd name="T3" fmla="*/ 19 h 154"/>
                <a:gd name="T4" fmla="*/ 74 w 178"/>
                <a:gd name="T5" fmla="*/ 154 h 154"/>
                <a:gd name="T6" fmla="*/ 0 w 178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0" y="0"/>
                  </a:moveTo>
                  <a:lnTo>
                    <a:pt x="178" y="19"/>
                  </a:lnTo>
                  <a:lnTo>
                    <a:pt x="74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5"/>
            <p:cNvSpPr>
              <a:spLocks/>
            </p:cNvSpPr>
            <p:nvPr/>
          </p:nvSpPr>
          <p:spPr bwMode="auto">
            <a:xfrm>
              <a:off x="8985581" y="3904228"/>
              <a:ext cx="428620" cy="272952"/>
            </a:xfrm>
            <a:custGeom>
              <a:avLst/>
              <a:gdLst>
                <a:gd name="T0" fmla="*/ 201 w 201"/>
                <a:gd name="T1" fmla="*/ 17 h 128"/>
                <a:gd name="T2" fmla="*/ 64 w 201"/>
                <a:gd name="T3" fmla="*/ 128 h 128"/>
                <a:gd name="T4" fmla="*/ 0 w 201"/>
                <a:gd name="T5" fmla="*/ 0 h 128"/>
                <a:gd name="T6" fmla="*/ 201 w 201"/>
                <a:gd name="T7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28">
                  <a:moveTo>
                    <a:pt x="201" y="17"/>
                  </a:moveTo>
                  <a:lnTo>
                    <a:pt x="64" y="128"/>
                  </a:lnTo>
                  <a:lnTo>
                    <a:pt x="0" y="0"/>
                  </a:lnTo>
                  <a:lnTo>
                    <a:pt x="201" y="1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76"/>
            <p:cNvSpPr>
              <a:spLocks/>
            </p:cNvSpPr>
            <p:nvPr/>
          </p:nvSpPr>
          <p:spPr bwMode="auto">
            <a:xfrm>
              <a:off x="8701968" y="4177180"/>
              <a:ext cx="420090" cy="266555"/>
            </a:xfrm>
            <a:custGeom>
              <a:avLst/>
              <a:gdLst>
                <a:gd name="T0" fmla="*/ 88 w 197"/>
                <a:gd name="T1" fmla="*/ 125 h 125"/>
                <a:gd name="T2" fmla="*/ 197 w 197"/>
                <a:gd name="T3" fmla="*/ 0 h 125"/>
                <a:gd name="T4" fmla="*/ 0 w 197"/>
                <a:gd name="T5" fmla="*/ 26 h 125"/>
                <a:gd name="T6" fmla="*/ 88 w 19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25">
                  <a:moveTo>
                    <a:pt x="88" y="125"/>
                  </a:moveTo>
                  <a:lnTo>
                    <a:pt x="197" y="0"/>
                  </a:lnTo>
                  <a:lnTo>
                    <a:pt x="0" y="26"/>
                  </a:lnTo>
                  <a:lnTo>
                    <a:pt x="88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377"/>
            <p:cNvSpPr>
              <a:spLocks/>
            </p:cNvSpPr>
            <p:nvPr/>
          </p:nvSpPr>
          <p:spPr bwMode="auto">
            <a:xfrm>
              <a:off x="8701968" y="4232623"/>
              <a:ext cx="187654" cy="428620"/>
            </a:xfrm>
            <a:custGeom>
              <a:avLst/>
              <a:gdLst>
                <a:gd name="T0" fmla="*/ 50 w 88"/>
                <a:gd name="T1" fmla="*/ 201 h 201"/>
                <a:gd name="T2" fmla="*/ 0 w 88"/>
                <a:gd name="T3" fmla="*/ 0 h 201"/>
                <a:gd name="T4" fmla="*/ 88 w 88"/>
                <a:gd name="T5" fmla="*/ 99 h 201"/>
                <a:gd name="T6" fmla="*/ 50 w 88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01">
                  <a:moveTo>
                    <a:pt x="50" y="201"/>
                  </a:moveTo>
                  <a:lnTo>
                    <a:pt x="0" y="0"/>
                  </a:lnTo>
                  <a:lnTo>
                    <a:pt x="88" y="99"/>
                  </a:lnTo>
                  <a:lnTo>
                    <a:pt x="50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78"/>
            <p:cNvSpPr>
              <a:spLocks/>
            </p:cNvSpPr>
            <p:nvPr/>
          </p:nvSpPr>
          <p:spPr bwMode="auto">
            <a:xfrm>
              <a:off x="8701968" y="3904228"/>
              <a:ext cx="420090" cy="328395"/>
            </a:xfrm>
            <a:custGeom>
              <a:avLst/>
              <a:gdLst>
                <a:gd name="T0" fmla="*/ 133 w 197"/>
                <a:gd name="T1" fmla="*/ 0 h 154"/>
                <a:gd name="T2" fmla="*/ 0 w 197"/>
                <a:gd name="T3" fmla="*/ 154 h 154"/>
                <a:gd name="T4" fmla="*/ 197 w 197"/>
                <a:gd name="T5" fmla="*/ 128 h 154"/>
                <a:gd name="T6" fmla="*/ 133 w 19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4">
                  <a:moveTo>
                    <a:pt x="133" y="0"/>
                  </a:moveTo>
                  <a:lnTo>
                    <a:pt x="0" y="154"/>
                  </a:lnTo>
                  <a:lnTo>
                    <a:pt x="197" y="12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79"/>
            <p:cNvSpPr>
              <a:spLocks/>
            </p:cNvSpPr>
            <p:nvPr/>
          </p:nvSpPr>
          <p:spPr bwMode="auto">
            <a:xfrm>
              <a:off x="8582552" y="3575833"/>
              <a:ext cx="403031" cy="328395"/>
            </a:xfrm>
            <a:custGeom>
              <a:avLst/>
              <a:gdLst>
                <a:gd name="T0" fmla="*/ 0 w 189"/>
                <a:gd name="T1" fmla="*/ 76 h 154"/>
                <a:gd name="T2" fmla="*/ 189 w 189"/>
                <a:gd name="T3" fmla="*/ 154 h 154"/>
                <a:gd name="T4" fmla="*/ 115 w 189"/>
                <a:gd name="T5" fmla="*/ 0 h 154"/>
                <a:gd name="T6" fmla="*/ 0 w 189"/>
                <a:gd name="T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54">
                  <a:moveTo>
                    <a:pt x="0" y="76"/>
                  </a:moveTo>
                  <a:lnTo>
                    <a:pt x="189" y="154"/>
                  </a:lnTo>
                  <a:lnTo>
                    <a:pt x="115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80"/>
            <p:cNvSpPr>
              <a:spLocks/>
            </p:cNvSpPr>
            <p:nvPr/>
          </p:nvSpPr>
          <p:spPr bwMode="auto">
            <a:xfrm>
              <a:off x="8495121" y="3904228"/>
              <a:ext cx="490460" cy="328395"/>
            </a:xfrm>
            <a:custGeom>
              <a:avLst/>
              <a:gdLst>
                <a:gd name="T0" fmla="*/ 0 w 230"/>
                <a:gd name="T1" fmla="*/ 111 h 154"/>
                <a:gd name="T2" fmla="*/ 97 w 230"/>
                <a:gd name="T3" fmla="*/ 154 h 154"/>
                <a:gd name="T4" fmla="*/ 230 w 230"/>
                <a:gd name="T5" fmla="*/ 0 h 154"/>
                <a:gd name="T6" fmla="*/ 0 w 230"/>
                <a:gd name="T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54">
                  <a:moveTo>
                    <a:pt x="0" y="111"/>
                  </a:moveTo>
                  <a:lnTo>
                    <a:pt x="97" y="154"/>
                  </a:lnTo>
                  <a:lnTo>
                    <a:pt x="230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81"/>
            <p:cNvSpPr>
              <a:spLocks/>
            </p:cNvSpPr>
            <p:nvPr/>
          </p:nvSpPr>
          <p:spPr bwMode="auto">
            <a:xfrm>
              <a:off x="8495121" y="3737898"/>
              <a:ext cx="490460" cy="403031"/>
            </a:xfrm>
            <a:custGeom>
              <a:avLst/>
              <a:gdLst>
                <a:gd name="T0" fmla="*/ 41 w 230"/>
                <a:gd name="T1" fmla="*/ 0 h 189"/>
                <a:gd name="T2" fmla="*/ 0 w 230"/>
                <a:gd name="T3" fmla="*/ 189 h 189"/>
                <a:gd name="T4" fmla="*/ 230 w 230"/>
                <a:gd name="T5" fmla="*/ 78 h 189"/>
                <a:gd name="T6" fmla="*/ 41 w 230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89">
                  <a:moveTo>
                    <a:pt x="41" y="0"/>
                  </a:moveTo>
                  <a:lnTo>
                    <a:pt x="0" y="189"/>
                  </a:lnTo>
                  <a:lnTo>
                    <a:pt x="230" y="7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82"/>
            <p:cNvSpPr>
              <a:spLocks/>
            </p:cNvSpPr>
            <p:nvPr/>
          </p:nvSpPr>
          <p:spPr bwMode="auto">
            <a:xfrm>
              <a:off x="8889622" y="2611973"/>
              <a:ext cx="413692" cy="490460"/>
            </a:xfrm>
            <a:custGeom>
              <a:avLst/>
              <a:gdLst>
                <a:gd name="T0" fmla="*/ 0 w 194"/>
                <a:gd name="T1" fmla="*/ 0 h 230"/>
                <a:gd name="T2" fmla="*/ 45 w 194"/>
                <a:gd name="T3" fmla="*/ 230 h 230"/>
                <a:gd name="T4" fmla="*/ 194 w 194"/>
                <a:gd name="T5" fmla="*/ 50 h 230"/>
                <a:gd name="T6" fmla="*/ 0 w 19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30">
                  <a:moveTo>
                    <a:pt x="0" y="0"/>
                  </a:moveTo>
                  <a:lnTo>
                    <a:pt x="45" y="230"/>
                  </a:lnTo>
                  <a:lnTo>
                    <a:pt x="194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383"/>
            <p:cNvSpPr>
              <a:spLocks/>
            </p:cNvSpPr>
            <p:nvPr/>
          </p:nvSpPr>
          <p:spPr bwMode="auto">
            <a:xfrm>
              <a:off x="8582552" y="2611973"/>
              <a:ext cx="403031" cy="490460"/>
            </a:xfrm>
            <a:custGeom>
              <a:avLst/>
              <a:gdLst>
                <a:gd name="T0" fmla="*/ 0 w 189"/>
                <a:gd name="T1" fmla="*/ 133 h 230"/>
                <a:gd name="T2" fmla="*/ 189 w 189"/>
                <a:gd name="T3" fmla="*/ 230 h 230"/>
                <a:gd name="T4" fmla="*/ 144 w 189"/>
                <a:gd name="T5" fmla="*/ 0 h 230"/>
                <a:gd name="T6" fmla="*/ 0 w 189"/>
                <a:gd name="T7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30">
                  <a:moveTo>
                    <a:pt x="0" y="133"/>
                  </a:moveTo>
                  <a:lnTo>
                    <a:pt x="189" y="230"/>
                  </a:lnTo>
                  <a:lnTo>
                    <a:pt x="144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384"/>
            <p:cNvSpPr>
              <a:spLocks/>
            </p:cNvSpPr>
            <p:nvPr/>
          </p:nvSpPr>
          <p:spPr bwMode="auto">
            <a:xfrm>
              <a:off x="8582552" y="2560794"/>
              <a:ext cx="307070" cy="334793"/>
            </a:xfrm>
            <a:custGeom>
              <a:avLst/>
              <a:gdLst>
                <a:gd name="T0" fmla="*/ 23 w 144"/>
                <a:gd name="T1" fmla="*/ 0 h 157"/>
                <a:gd name="T2" fmla="*/ 0 w 144"/>
                <a:gd name="T3" fmla="*/ 157 h 157"/>
                <a:gd name="T4" fmla="*/ 144 w 144"/>
                <a:gd name="T5" fmla="*/ 24 h 157"/>
                <a:gd name="T6" fmla="*/ 23 w 144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7">
                  <a:moveTo>
                    <a:pt x="23" y="0"/>
                  </a:moveTo>
                  <a:lnTo>
                    <a:pt x="0" y="157"/>
                  </a:lnTo>
                  <a:lnTo>
                    <a:pt x="144" y="2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385"/>
            <p:cNvSpPr>
              <a:spLocks/>
            </p:cNvSpPr>
            <p:nvPr/>
          </p:nvSpPr>
          <p:spPr bwMode="auto">
            <a:xfrm>
              <a:off x="8298937" y="2560794"/>
              <a:ext cx="332660" cy="334793"/>
            </a:xfrm>
            <a:custGeom>
              <a:avLst/>
              <a:gdLst>
                <a:gd name="T0" fmla="*/ 0 w 156"/>
                <a:gd name="T1" fmla="*/ 93 h 157"/>
                <a:gd name="T2" fmla="*/ 156 w 156"/>
                <a:gd name="T3" fmla="*/ 0 h 157"/>
                <a:gd name="T4" fmla="*/ 133 w 156"/>
                <a:gd name="T5" fmla="*/ 157 h 157"/>
                <a:gd name="T6" fmla="*/ 0 w 156"/>
                <a:gd name="T7" fmla="*/ 9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57">
                  <a:moveTo>
                    <a:pt x="0" y="93"/>
                  </a:moveTo>
                  <a:lnTo>
                    <a:pt x="156" y="0"/>
                  </a:lnTo>
                  <a:lnTo>
                    <a:pt x="13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86"/>
            <p:cNvSpPr>
              <a:spLocks/>
            </p:cNvSpPr>
            <p:nvPr/>
          </p:nvSpPr>
          <p:spPr bwMode="auto">
            <a:xfrm>
              <a:off x="8495121" y="3102433"/>
              <a:ext cx="490460" cy="473400"/>
            </a:xfrm>
            <a:custGeom>
              <a:avLst/>
              <a:gdLst>
                <a:gd name="T0" fmla="*/ 156 w 230"/>
                <a:gd name="T1" fmla="*/ 222 h 222"/>
                <a:gd name="T2" fmla="*/ 0 w 230"/>
                <a:gd name="T3" fmla="*/ 125 h 222"/>
                <a:gd name="T4" fmla="*/ 230 w 230"/>
                <a:gd name="T5" fmla="*/ 0 h 222"/>
                <a:gd name="T6" fmla="*/ 156 w 230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2">
                  <a:moveTo>
                    <a:pt x="156" y="222"/>
                  </a:moveTo>
                  <a:lnTo>
                    <a:pt x="0" y="125"/>
                  </a:lnTo>
                  <a:lnTo>
                    <a:pt x="230" y="0"/>
                  </a:lnTo>
                  <a:lnTo>
                    <a:pt x="156" y="2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87"/>
            <p:cNvSpPr>
              <a:spLocks/>
            </p:cNvSpPr>
            <p:nvPr/>
          </p:nvSpPr>
          <p:spPr bwMode="auto">
            <a:xfrm>
              <a:off x="8343719" y="2895587"/>
              <a:ext cx="641863" cy="226038"/>
            </a:xfrm>
            <a:custGeom>
              <a:avLst/>
              <a:gdLst>
                <a:gd name="T0" fmla="*/ 112 w 301"/>
                <a:gd name="T1" fmla="*/ 0 h 106"/>
                <a:gd name="T2" fmla="*/ 0 w 301"/>
                <a:gd name="T3" fmla="*/ 106 h 106"/>
                <a:gd name="T4" fmla="*/ 301 w 301"/>
                <a:gd name="T5" fmla="*/ 97 h 106"/>
                <a:gd name="T6" fmla="*/ 112 w 30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06">
                  <a:moveTo>
                    <a:pt x="112" y="0"/>
                  </a:moveTo>
                  <a:lnTo>
                    <a:pt x="0" y="106"/>
                  </a:lnTo>
                  <a:lnTo>
                    <a:pt x="301" y="9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88"/>
            <p:cNvSpPr>
              <a:spLocks/>
            </p:cNvSpPr>
            <p:nvPr/>
          </p:nvSpPr>
          <p:spPr bwMode="auto">
            <a:xfrm>
              <a:off x="8495121" y="3368988"/>
              <a:ext cx="332660" cy="368912"/>
            </a:xfrm>
            <a:custGeom>
              <a:avLst/>
              <a:gdLst>
                <a:gd name="T0" fmla="*/ 0 w 156"/>
                <a:gd name="T1" fmla="*/ 0 h 173"/>
                <a:gd name="T2" fmla="*/ 41 w 156"/>
                <a:gd name="T3" fmla="*/ 173 h 173"/>
                <a:gd name="T4" fmla="*/ 156 w 156"/>
                <a:gd name="T5" fmla="*/ 97 h 173"/>
                <a:gd name="T6" fmla="*/ 0 w 15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3">
                  <a:moveTo>
                    <a:pt x="0" y="0"/>
                  </a:moveTo>
                  <a:lnTo>
                    <a:pt x="41" y="173"/>
                  </a:lnTo>
                  <a:lnTo>
                    <a:pt x="156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89"/>
            <p:cNvSpPr>
              <a:spLocks/>
            </p:cNvSpPr>
            <p:nvPr/>
          </p:nvSpPr>
          <p:spPr bwMode="auto">
            <a:xfrm>
              <a:off x="8343719" y="3102433"/>
              <a:ext cx="641863" cy="266555"/>
            </a:xfrm>
            <a:custGeom>
              <a:avLst/>
              <a:gdLst>
                <a:gd name="T0" fmla="*/ 0 w 301"/>
                <a:gd name="T1" fmla="*/ 9 h 125"/>
                <a:gd name="T2" fmla="*/ 71 w 301"/>
                <a:gd name="T3" fmla="*/ 125 h 125"/>
                <a:gd name="T4" fmla="*/ 301 w 301"/>
                <a:gd name="T5" fmla="*/ 0 h 125"/>
                <a:gd name="T6" fmla="*/ 0 w 301"/>
                <a:gd name="T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25">
                  <a:moveTo>
                    <a:pt x="0" y="9"/>
                  </a:moveTo>
                  <a:lnTo>
                    <a:pt x="71" y="125"/>
                  </a:lnTo>
                  <a:lnTo>
                    <a:pt x="30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90"/>
            <p:cNvSpPr>
              <a:spLocks/>
            </p:cNvSpPr>
            <p:nvPr/>
          </p:nvSpPr>
          <p:spPr bwMode="auto">
            <a:xfrm>
              <a:off x="8173125" y="3368988"/>
              <a:ext cx="409427" cy="368912"/>
            </a:xfrm>
            <a:custGeom>
              <a:avLst/>
              <a:gdLst>
                <a:gd name="T0" fmla="*/ 0 w 192"/>
                <a:gd name="T1" fmla="*/ 116 h 173"/>
                <a:gd name="T2" fmla="*/ 151 w 192"/>
                <a:gd name="T3" fmla="*/ 0 h 173"/>
                <a:gd name="T4" fmla="*/ 192 w 192"/>
                <a:gd name="T5" fmla="*/ 173 h 173"/>
                <a:gd name="T6" fmla="*/ 0 w 192"/>
                <a:gd name="T7" fmla="*/ 1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73">
                  <a:moveTo>
                    <a:pt x="0" y="116"/>
                  </a:moveTo>
                  <a:lnTo>
                    <a:pt x="151" y="0"/>
                  </a:lnTo>
                  <a:lnTo>
                    <a:pt x="192" y="17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91"/>
            <p:cNvSpPr>
              <a:spLocks/>
            </p:cNvSpPr>
            <p:nvPr/>
          </p:nvSpPr>
          <p:spPr bwMode="auto">
            <a:xfrm>
              <a:off x="8173125" y="3616350"/>
              <a:ext cx="409427" cy="287879"/>
            </a:xfrm>
            <a:custGeom>
              <a:avLst/>
              <a:gdLst>
                <a:gd name="T0" fmla="*/ 26 w 192"/>
                <a:gd name="T1" fmla="*/ 135 h 135"/>
                <a:gd name="T2" fmla="*/ 192 w 192"/>
                <a:gd name="T3" fmla="*/ 57 h 135"/>
                <a:gd name="T4" fmla="*/ 0 w 192"/>
                <a:gd name="T5" fmla="*/ 0 h 135"/>
                <a:gd name="T6" fmla="*/ 26 w 192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35">
                  <a:moveTo>
                    <a:pt x="26" y="135"/>
                  </a:moveTo>
                  <a:lnTo>
                    <a:pt x="192" y="57"/>
                  </a:lnTo>
                  <a:lnTo>
                    <a:pt x="0" y="0"/>
                  </a:lnTo>
                  <a:lnTo>
                    <a:pt x="26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92"/>
            <p:cNvSpPr>
              <a:spLocks/>
            </p:cNvSpPr>
            <p:nvPr/>
          </p:nvSpPr>
          <p:spPr bwMode="auto">
            <a:xfrm>
              <a:off x="8228568" y="3737898"/>
              <a:ext cx="353984" cy="403031"/>
            </a:xfrm>
            <a:custGeom>
              <a:avLst/>
              <a:gdLst>
                <a:gd name="T0" fmla="*/ 125 w 166"/>
                <a:gd name="T1" fmla="*/ 189 h 189"/>
                <a:gd name="T2" fmla="*/ 0 w 166"/>
                <a:gd name="T3" fmla="*/ 78 h 189"/>
                <a:gd name="T4" fmla="*/ 166 w 166"/>
                <a:gd name="T5" fmla="*/ 0 h 189"/>
                <a:gd name="T6" fmla="*/ 125 w 16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89">
                  <a:moveTo>
                    <a:pt x="125" y="189"/>
                  </a:moveTo>
                  <a:lnTo>
                    <a:pt x="0" y="78"/>
                  </a:lnTo>
                  <a:lnTo>
                    <a:pt x="166" y="0"/>
                  </a:lnTo>
                  <a:lnTo>
                    <a:pt x="125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93"/>
            <p:cNvSpPr>
              <a:spLocks/>
            </p:cNvSpPr>
            <p:nvPr/>
          </p:nvSpPr>
          <p:spPr bwMode="auto">
            <a:xfrm>
              <a:off x="8072899" y="3121625"/>
              <a:ext cx="422222" cy="247362"/>
            </a:xfrm>
            <a:custGeom>
              <a:avLst/>
              <a:gdLst>
                <a:gd name="T0" fmla="*/ 0 w 198"/>
                <a:gd name="T1" fmla="*/ 97 h 116"/>
                <a:gd name="T2" fmla="*/ 198 w 198"/>
                <a:gd name="T3" fmla="*/ 116 h 116"/>
                <a:gd name="T4" fmla="*/ 127 w 198"/>
                <a:gd name="T5" fmla="*/ 0 h 116"/>
                <a:gd name="T6" fmla="*/ 0 w 198"/>
                <a:gd name="T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16">
                  <a:moveTo>
                    <a:pt x="0" y="97"/>
                  </a:moveTo>
                  <a:lnTo>
                    <a:pt x="198" y="116"/>
                  </a:lnTo>
                  <a:lnTo>
                    <a:pt x="127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94"/>
            <p:cNvSpPr>
              <a:spLocks/>
            </p:cNvSpPr>
            <p:nvPr/>
          </p:nvSpPr>
          <p:spPr bwMode="auto">
            <a:xfrm>
              <a:off x="8072899" y="3328471"/>
              <a:ext cx="422222" cy="287879"/>
            </a:xfrm>
            <a:custGeom>
              <a:avLst/>
              <a:gdLst>
                <a:gd name="T0" fmla="*/ 47 w 198"/>
                <a:gd name="T1" fmla="*/ 135 h 135"/>
                <a:gd name="T2" fmla="*/ 0 w 198"/>
                <a:gd name="T3" fmla="*/ 0 h 135"/>
                <a:gd name="T4" fmla="*/ 198 w 198"/>
                <a:gd name="T5" fmla="*/ 19 h 135"/>
                <a:gd name="T6" fmla="*/ 47 w 198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35">
                  <a:moveTo>
                    <a:pt x="47" y="135"/>
                  </a:moveTo>
                  <a:lnTo>
                    <a:pt x="0" y="0"/>
                  </a:lnTo>
                  <a:lnTo>
                    <a:pt x="198" y="19"/>
                  </a:lnTo>
                  <a:lnTo>
                    <a:pt x="47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95"/>
            <p:cNvSpPr>
              <a:spLocks/>
            </p:cNvSpPr>
            <p:nvPr/>
          </p:nvSpPr>
          <p:spPr bwMode="auto">
            <a:xfrm>
              <a:off x="8117681" y="3904228"/>
              <a:ext cx="377441" cy="236701"/>
            </a:xfrm>
            <a:custGeom>
              <a:avLst/>
              <a:gdLst>
                <a:gd name="T0" fmla="*/ 0 w 177"/>
                <a:gd name="T1" fmla="*/ 97 h 111"/>
                <a:gd name="T2" fmla="*/ 52 w 177"/>
                <a:gd name="T3" fmla="*/ 0 h 111"/>
                <a:gd name="T4" fmla="*/ 177 w 177"/>
                <a:gd name="T5" fmla="*/ 111 h 111"/>
                <a:gd name="T6" fmla="*/ 0 w 177"/>
                <a:gd name="T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1">
                  <a:moveTo>
                    <a:pt x="0" y="97"/>
                  </a:moveTo>
                  <a:lnTo>
                    <a:pt x="52" y="0"/>
                  </a:lnTo>
                  <a:lnTo>
                    <a:pt x="177" y="111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96"/>
            <p:cNvSpPr>
              <a:spLocks/>
            </p:cNvSpPr>
            <p:nvPr/>
          </p:nvSpPr>
          <p:spPr bwMode="auto">
            <a:xfrm>
              <a:off x="7970543" y="4111075"/>
              <a:ext cx="409427" cy="358249"/>
            </a:xfrm>
            <a:custGeom>
              <a:avLst/>
              <a:gdLst>
                <a:gd name="T0" fmla="*/ 192 w 192"/>
                <a:gd name="T1" fmla="*/ 81 h 168"/>
                <a:gd name="T2" fmla="*/ 0 w 192"/>
                <a:gd name="T3" fmla="*/ 168 h 168"/>
                <a:gd name="T4" fmla="*/ 69 w 192"/>
                <a:gd name="T5" fmla="*/ 0 h 168"/>
                <a:gd name="T6" fmla="*/ 192 w 192"/>
                <a:gd name="T7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8">
                  <a:moveTo>
                    <a:pt x="192" y="81"/>
                  </a:moveTo>
                  <a:lnTo>
                    <a:pt x="0" y="168"/>
                  </a:lnTo>
                  <a:lnTo>
                    <a:pt x="69" y="0"/>
                  </a:lnTo>
                  <a:lnTo>
                    <a:pt x="192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97"/>
            <p:cNvSpPr>
              <a:spLocks/>
            </p:cNvSpPr>
            <p:nvPr/>
          </p:nvSpPr>
          <p:spPr bwMode="auto">
            <a:xfrm>
              <a:off x="7778624" y="4066293"/>
              <a:ext cx="339058" cy="403031"/>
            </a:xfrm>
            <a:custGeom>
              <a:avLst/>
              <a:gdLst>
                <a:gd name="T0" fmla="*/ 0 w 159"/>
                <a:gd name="T1" fmla="*/ 0 h 189"/>
                <a:gd name="T2" fmla="*/ 90 w 159"/>
                <a:gd name="T3" fmla="*/ 189 h 189"/>
                <a:gd name="T4" fmla="*/ 159 w 159"/>
                <a:gd name="T5" fmla="*/ 21 h 189"/>
                <a:gd name="T6" fmla="*/ 0 w 159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9">
                  <a:moveTo>
                    <a:pt x="0" y="0"/>
                  </a:moveTo>
                  <a:lnTo>
                    <a:pt x="90" y="189"/>
                  </a:lnTo>
                  <a:lnTo>
                    <a:pt x="159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398"/>
            <p:cNvSpPr>
              <a:spLocks/>
            </p:cNvSpPr>
            <p:nvPr/>
          </p:nvSpPr>
          <p:spPr bwMode="auto">
            <a:xfrm>
              <a:off x="7895908" y="3727237"/>
              <a:ext cx="332660" cy="383838"/>
            </a:xfrm>
            <a:custGeom>
              <a:avLst/>
              <a:gdLst>
                <a:gd name="T0" fmla="*/ 0 w 156"/>
                <a:gd name="T1" fmla="*/ 0 h 180"/>
                <a:gd name="T2" fmla="*/ 104 w 156"/>
                <a:gd name="T3" fmla="*/ 180 h 180"/>
                <a:gd name="T4" fmla="*/ 156 w 156"/>
                <a:gd name="T5" fmla="*/ 83 h 180"/>
                <a:gd name="T6" fmla="*/ 0 w 156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0">
                  <a:moveTo>
                    <a:pt x="0" y="0"/>
                  </a:moveTo>
                  <a:lnTo>
                    <a:pt x="104" y="180"/>
                  </a:lnTo>
                  <a:lnTo>
                    <a:pt x="156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399"/>
            <p:cNvSpPr>
              <a:spLocks/>
            </p:cNvSpPr>
            <p:nvPr/>
          </p:nvSpPr>
          <p:spPr bwMode="auto">
            <a:xfrm>
              <a:off x="7895908" y="3616350"/>
              <a:ext cx="332660" cy="287879"/>
            </a:xfrm>
            <a:custGeom>
              <a:avLst/>
              <a:gdLst>
                <a:gd name="T0" fmla="*/ 130 w 156"/>
                <a:gd name="T1" fmla="*/ 0 h 135"/>
                <a:gd name="T2" fmla="*/ 156 w 156"/>
                <a:gd name="T3" fmla="*/ 135 h 135"/>
                <a:gd name="T4" fmla="*/ 0 w 156"/>
                <a:gd name="T5" fmla="*/ 52 h 135"/>
                <a:gd name="T6" fmla="*/ 130 w 15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35">
                  <a:moveTo>
                    <a:pt x="130" y="0"/>
                  </a:moveTo>
                  <a:lnTo>
                    <a:pt x="156" y="135"/>
                  </a:lnTo>
                  <a:lnTo>
                    <a:pt x="0" y="5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400"/>
            <p:cNvSpPr>
              <a:spLocks/>
            </p:cNvSpPr>
            <p:nvPr/>
          </p:nvSpPr>
          <p:spPr bwMode="auto">
            <a:xfrm>
              <a:off x="7778624" y="3727237"/>
              <a:ext cx="339058" cy="383838"/>
            </a:xfrm>
            <a:custGeom>
              <a:avLst/>
              <a:gdLst>
                <a:gd name="T0" fmla="*/ 159 w 159"/>
                <a:gd name="T1" fmla="*/ 180 h 180"/>
                <a:gd name="T2" fmla="*/ 0 w 159"/>
                <a:gd name="T3" fmla="*/ 159 h 180"/>
                <a:gd name="T4" fmla="*/ 55 w 159"/>
                <a:gd name="T5" fmla="*/ 0 h 180"/>
                <a:gd name="T6" fmla="*/ 159 w 15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0">
                  <a:moveTo>
                    <a:pt x="159" y="180"/>
                  </a:moveTo>
                  <a:lnTo>
                    <a:pt x="0" y="159"/>
                  </a:lnTo>
                  <a:lnTo>
                    <a:pt x="55" y="0"/>
                  </a:lnTo>
                  <a:lnTo>
                    <a:pt x="159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401"/>
            <p:cNvSpPr>
              <a:spLocks/>
            </p:cNvSpPr>
            <p:nvPr/>
          </p:nvSpPr>
          <p:spPr bwMode="auto">
            <a:xfrm>
              <a:off x="7648546" y="3727237"/>
              <a:ext cx="247362" cy="339058"/>
            </a:xfrm>
            <a:custGeom>
              <a:avLst/>
              <a:gdLst>
                <a:gd name="T0" fmla="*/ 0 w 116"/>
                <a:gd name="T1" fmla="*/ 0 h 159"/>
                <a:gd name="T2" fmla="*/ 61 w 116"/>
                <a:gd name="T3" fmla="*/ 159 h 159"/>
                <a:gd name="T4" fmla="*/ 116 w 116"/>
                <a:gd name="T5" fmla="*/ 0 h 159"/>
                <a:gd name="T6" fmla="*/ 0 w 116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9">
                  <a:moveTo>
                    <a:pt x="0" y="0"/>
                  </a:moveTo>
                  <a:lnTo>
                    <a:pt x="61" y="159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402"/>
            <p:cNvSpPr>
              <a:spLocks/>
            </p:cNvSpPr>
            <p:nvPr/>
          </p:nvSpPr>
          <p:spPr bwMode="auto">
            <a:xfrm>
              <a:off x="7834067" y="3328471"/>
              <a:ext cx="339058" cy="287879"/>
            </a:xfrm>
            <a:custGeom>
              <a:avLst/>
              <a:gdLst>
                <a:gd name="T0" fmla="*/ 0 w 159"/>
                <a:gd name="T1" fmla="*/ 36 h 135"/>
                <a:gd name="T2" fmla="*/ 159 w 159"/>
                <a:gd name="T3" fmla="*/ 135 h 135"/>
                <a:gd name="T4" fmla="*/ 112 w 159"/>
                <a:gd name="T5" fmla="*/ 0 h 135"/>
                <a:gd name="T6" fmla="*/ 0 w 159"/>
                <a:gd name="T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35">
                  <a:moveTo>
                    <a:pt x="0" y="36"/>
                  </a:moveTo>
                  <a:lnTo>
                    <a:pt x="159" y="135"/>
                  </a:lnTo>
                  <a:lnTo>
                    <a:pt x="1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403"/>
            <p:cNvSpPr>
              <a:spLocks/>
            </p:cNvSpPr>
            <p:nvPr/>
          </p:nvSpPr>
          <p:spPr bwMode="auto">
            <a:xfrm>
              <a:off x="7834067" y="3405238"/>
              <a:ext cx="339058" cy="321998"/>
            </a:xfrm>
            <a:custGeom>
              <a:avLst/>
              <a:gdLst>
                <a:gd name="T0" fmla="*/ 29 w 159"/>
                <a:gd name="T1" fmla="*/ 151 h 151"/>
                <a:gd name="T2" fmla="*/ 159 w 159"/>
                <a:gd name="T3" fmla="*/ 99 h 151"/>
                <a:gd name="T4" fmla="*/ 0 w 159"/>
                <a:gd name="T5" fmla="*/ 0 h 151"/>
                <a:gd name="T6" fmla="*/ 2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29" y="151"/>
                  </a:moveTo>
                  <a:lnTo>
                    <a:pt x="159" y="99"/>
                  </a:lnTo>
                  <a:lnTo>
                    <a:pt x="0" y="0"/>
                  </a:lnTo>
                  <a:lnTo>
                    <a:pt x="2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404"/>
            <p:cNvSpPr>
              <a:spLocks/>
            </p:cNvSpPr>
            <p:nvPr/>
          </p:nvSpPr>
          <p:spPr bwMode="auto">
            <a:xfrm>
              <a:off x="7648546" y="3405238"/>
              <a:ext cx="247362" cy="321998"/>
            </a:xfrm>
            <a:custGeom>
              <a:avLst/>
              <a:gdLst>
                <a:gd name="T0" fmla="*/ 0 w 116"/>
                <a:gd name="T1" fmla="*/ 151 h 151"/>
                <a:gd name="T2" fmla="*/ 87 w 116"/>
                <a:gd name="T3" fmla="*/ 0 h 151"/>
                <a:gd name="T4" fmla="*/ 116 w 116"/>
                <a:gd name="T5" fmla="*/ 151 h 151"/>
                <a:gd name="T6" fmla="*/ 0 w 11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1">
                  <a:moveTo>
                    <a:pt x="0" y="151"/>
                  </a:moveTo>
                  <a:lnTo>
                    <a:pt x="87" y="0"/>
                  </a:lnTo>
                  <a:lnTo>
                    <a:pt x="116" y="151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405"/>
            <p:cNvSpPr>
              <a:spLocks/>
            </p:cNvSpPr>
            <p:nvPr/>
          </p:nvSpPr>
          <p:spPr bwMode="auto">
            <a:xfrm>
              <a:off x="7286032" y="3556642"/>
              <a:ext cx="362514" cy="292144"/>
            </a:xfrm>
            <a:custGeom>
              <a:avLst/>
              <a:gdLst>
                <a:gd name="T0" fmla="*/ 52 w 170"/>
                <a:gd name="T1" fmla="*/ 137 h 137"/>
                <a:gd name="T2" fmla="*/ 170 w 170"/>
                <a:gd name="T3" fmla="*/ 80 h 137"/>
                <a:gd name="T4" fmla="*/ 0 w 170"/>
                <a:gd name="T5" fmla="*/ 0 h 137"/>
                <a:gd name="T6" fmla="*/ 52 w 170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7">
                  <a:moveTo>
                    <a:pt x="52" y="137"/>
                  </a:moveTo>
                  <a:lnTo>
                    <a:pt x="170" y="80"/>
                  </a:lnTo>
                  <a:lnTo>
                    <a:pt x="0" y="0"/>
                  </a:lnTo>
                  <a:lnTo>
                    <a:pt x="52" y="13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406"/>
            <p:cNvSpPr>
              <a:spLocks/>
            </p:cNvSpPr>
            <p:nvPr/>
          </p:nvSpPr>
          <p:spPr bwMode="auto">
            <a:xfrm>
              <a:off x="7286032" y="3238908"/>
              <a:ext cx="362514" cy="488328"/>
            </a:xfrm>
            <a:custGeom>
              <a:avLst/>
              <a:gdLst>
                <a:gd name="T0" fmla="*/ 85 w 170"/>
                <a:gd name="T1" fmla="*/ 0 h 229"/>
                <a:gd name="T2" fmla="*/ 170 w 170"/>
                <a:gd name="T3" fmla="*/ 229 h 229"/>
                <a:gd name="T4" fmla="*/ 0 w 170"/>
                <a:gd name="T5" fmla="*/ 149 h 229"/>
                <a:gd name="T6" fmla="*/ 85 w 170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29">
                  <a:moveTo>
                    <a:pt x="85" y="0"/>
                  </a:moveTo>
                  <a:lnTo>
                    <a:pt x="170" y="229"/>
                  </a:lnTo>
                  <a:lnTo>
                    <a:pt x="0" y="14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407"/>
            <p:cNvSpPr>
              <a:spLocks/>
            </p:cNvSpPr>
            <p:nvPr/>
          </p:nvSpPr>
          <p:spPr bwMode="auto">
            <a:xfrm>
              <a:off x="7467288" y="3238908"/>
              <a:ext cx="366779" cy="488328"/>
            </a:xfrm>
            <a:custGeom>
              <a:avLst/>
              <a:gdLst>
                <a:gd name="T0" fmla="*/ 172 w 172"/>
                <a:gd name="T1" fmla="*/ 78 h 229"/>
                <a:gd name="T2" fmla="*/ 0 w 172"/>
                <a:gd name="T3" fmla="*/ 0 h 229"/>
                <a:gd name="T4" fmla="*/ 85 w 172"/>
                <a:gd name="T5" fmla="*/ 229 h 229"/>
                <a:gd name="T6" fmla="*/ 172 w 172"/>
                <a:gd name="T7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229">
                  <a:moveTo>
                    <a:pt x="172" y="78"/>
                  </a:moveTo>
                  <a:lnTo>
                    <a:pt x="0" y="0"/>
                  </a:lnTo>
                  <a:lnTo>
                    <a:pt x="85" y="229"/>
                  </a:lnTo>
                  <a:lnTo>
                    <a:pt x="172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408"/>
            <p:cNvSpPr>
              <a:spLocks/>
            </p:cNvSpPr>
            <p:nvPr/>
          </p:nvSpPr>
          <p:spPr bwMode="auto">
            <a:xfrm>
              <a:off x="7467288" y="3010739"/>
              <a:ext cx="366779" cy="394501"/>
            </a:xfrm>
            <a:custGeom>
              <a:avLst/>
              <a:gdLst>
                <a:gd name="T0" fmla="*/ 146 w 172"/>
                <a:gd name="T1" fmla="*/ 0 h 185"/>
                <a:gd name="T2" fmla="*/ 0 w 172"/>
                <a:gd name="T3" fmla="*/ 107 h 185"/>
                <a:gd name="T4" fmla="*/ 172 w 172"/>
                <a:gd name="T5" fmla="*/ 185 h 185"/>
                <a:gd name="T6" fmla="*/ 146 w 172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5">
                  <a:moveTo>
                    <a:pt x="146" y="0"/>
                  </a:moveTo>
                  <a:lnTo>
                    <a:pt x="0" y="107"/>
                  </a:lnTo>
                  <a:lnTo>
                    <a:pt x="172" y="185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409"/>
            <p:cNvSpPr>
              <a:spLocks/>
            </p:cNvSpPr>
            <p:nvPr/>
          </p:nvSpPr>
          <p:spPr bwMode="auto">
            <a:xfrm>
              <a:off x="8298937" y="2759111"/>
              <a:ext cx="283614" cy="362514"/>
            </a:xfrm>
            <a:custGeom>
              <a:avLst/>
              <a:gdLst>
                <a:gd name="T0" fmla="*/ 0 w 133"/>
                <a:gd name="T1" fmla="*/ 0 h 170"/>
                <a:gd name="T2" fmla="*/ 133 w 133"/>
                <a:gd name="T3" fmla="*/ 64 h 170"/>
                <a:gd name="T4" fmla="*/ 21 w 133"/>
                <a:gd name="T5" fmla="*/ 170 h 170"/>
                <a:gd name="T6" fmla="*/ 0 w 133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0">
                  <a:moveTo>
                    <a:pt x="0" y="0"/>
                  </a:moveTo>
                  <a:lnTo>
                    <a:pt x="133" y="64"/>
                  </a:lnTo>
                  <a:lnTo>
                    <a:pt x="21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410"/>
            <p:cNvSpPr>
              <a:spLocks/>
            </p:cNvSpPr>
            <p:nvPr/>
          </p:nvSpPr>
          <p:spPr bwMode="auto">
            <a:xfrm>
              <a:off x="7778624" y="3010739"/>
              <a:ext cx="294276" cy="394501"/>
            </a:xfrm>
            <a:custGeom>
              <a:avLst/>
              <a:gdLst>
                <a:gd name="T0" fmla="*/ 138 w 138"/>
                <a:gd name="T1" fmla="*/ 149 h 185"/>
                <a:gd name="T2" fmla="*/ 0 w 138"/>
                <a:gd name="T3" fmla="*/ 0 h 185"/>
                <a:gd name="T4" fmla="*/ 26 w 138"/>
                <a:gd name="T5" fmla="*/ 185 h 185"/>
                <a:gd name="T6" fmla="*/ 138 w 138"/>
                <a:gd name="T7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5">
                  <a:moveTo>
                    <a:pt x="138" y="149"/>
                  </a:moveTo>
                  <a:lnTo>
                    <a:pt x="0" y="0"/>
                  </a:lnTo>
                  <a:lnTo>
                    <a:pt x="26" y="185"/>
                  </a:lnTo>
                  <a:lnTo>
                    <a:pt x="13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11"/>
            <p:cNvSpPr>
              <a:spLocks/>
            </p:cNvSpPr>
            <p:nvPr/>
          </p:nvSpPr>
          <p:spPr bwMode="auto">
            <a:xfrm>
              <a:off x="8040914" y="2844409"/>
              <a:ext cx="302806" cy="484063"/>
            </a:xfrm>
            <a:custGeom>
              <a:avLst/>
              <a:gdLst>
                <a:gd name="T0" fmla="*/ 0 w 142"/>
                <a:gd name="T1" fmla="*/ 0 h 227"/>
                <a:gd name="T2" fmla="*/ 15 w 142"/>
                <a:gd name="T3" fmla="*/ 227 h 227"/>
                <a:gd name="T4" fmla="*/ 142 w 142"/>
                <a:gd name="T5" fmla="*/ 130 h 227"/>
                <a:gd name="T6" fmla="*/ 0 w 142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27">
                  <a:moveTo>
                    <a:pt x="0" y="0"/>
                  </a:moveTo>
                  <a:lnTo>
                    <a:pt x="15" y="227"/>
                  </a:lnTo>
                  <a:lnTo>
                    <a:pt x="142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12"/>
            <p:cNvSpPr>
              <a:spLocks/>
            </p:cNvSpPr>
            <p:nvPr/>
          </p:nvSpPr>
          <p:spPr bwMode="auto">
            <a:xfrm>
              <a:off x="8040914" y="2759111"/>
              <a:ext cx="302806" cy="362514"/>
            </a:xfrm>
            <a:custGeom>
              <a:avLst/>
              <a:gdLst>
                <a:gd name="T0" fmla="*/ 121 w 142"/>
                <a:gd name="T1" fmla="*/ 0 h 170"/>
                <a:gd name="T2" fmla="*/ 142 w 142"/>
                <a:gd name="T3" fmla="*/ 170 h 170"/>
                <a:gd name="T4" fmla="*/ 0 w 142"/>
                <a:gd name="T5" fmla="*/ 40 h 170"/>
                <a:gd name="T6" fmla="*/ 121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21" y="0"/>
                  </a:moveTo>
                  <a:lnTo>
                    <a:pt x="142" y="170"/>
                  </a:lnTo>
                  <a:lnTo>
                    <a:pt x="0" y="4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413"/>
            <p:cNvSpPr>
              <a:spLocks/>
            </p:cNvSpPr>
            <p:nvPr/>
          </p:nvSpPr>
          <p:spPr bwMode="auto">
            <a:xfrm>
              <a:off x="7778624" y="2844409"/>
              <a:ext cx="294276" cy="484063"/>
            </a:xfrm>
            <a:custGeom>
              <a:avLst/>
              <a:gdLst>
                <a:gd name="T0" fmla="*/ 0 w 138"/>
                <a:gd name="T1" fmla="*/ 78 h 227"/>
                <a:gd name="T2" fmla="*/ 123 w 138"/>
                <a:gd name="T3" fmla="*/ 0 h 227"/>
                <a:gd name="T4" fmla="*/ 138 w 138"/>
                <a:gd name="T5" fmla="*/ 227 h 227"/>
                <a:gd name="T6" fmla="*/ 0 w 138"/>
                <a:gd name="T7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27">
                  <a:moveTo>
                    <a:pt x="0" y="78"/>
                  </a:moveTo>
                  <a:lnTo>
                    <a:pt x="123" y="0"/>
                  </a:lnTo>
                  <a:lnTo>
                    <a:pt x="138" y="227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414"/>
            <p:cNvSpPr>
              <a:spLocks/>
            </p:cNvSpPr>
            <p:nvPr/>
          </p:nvSpPr>
          <p:spPr bwMode="auto">
            <a:xfrm>
              <a:off x="7552586" y="2648225"/>
              <a:ext cx="488328" cy="362514"/>
            </a:xfrm>
            <a:custGeom>
              <a:avLst/>
              <a:gdLst>
                <a:gd name="T0" fmla="*/ 0 w 229"/>
                <a:gd name="T1" fmla="*/ 0 h 170"/>
                <a:gd name="T2" fmla="*/ 106 w 229"/>
                <a:gd name="T3" fmla="*/ 170 h 170"/>
                <a:gd name="T4" fmla="*/ 229 w 229"/>
                <a:gd name="T5" fmla="*/ 92 h 170"/>
                <a:gd name="T6" fmla="*/ 0 w 22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70">
                  <a:moveTo>
                    <a:pt x="0" y="0"/>
                  </a:moveTo>
                  <a:lnTo>
                    <a:pt x="106" y="170"/>
                  </a:lnTo>
                  <a:lnTo>
                    <a:pt x="229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415"/>
            <p:cNvSpPr>
              <a:spLocks/>
            </p:cNvSpPr>
            <p:nvPr/>
          </p:nvSpPr>
          <p:spPr bwMode="auto">
            <a:xfrm>
              <a:off x="7286032" y="2648225"/>
              <a:ext cx="492593" cy="362514"/>
            </a:xfrm>
            <a:custGeom>
              <a:avLst/>
              <a:gdLst>
                <a:gd name="T0" fmla="*/ 0 w 231"/>
                <a:gd name="T1" fmla="*/ 116 h 170"/>
                <a:gd name="T2" fmla="*/ 231 w 231"/>
                <a:gd name="T3" fmla="*/ 170 h 170"/>
                <a:gd name="T4" fmla="*/ 125 w 231"/>
                <a:gd name="T5" fmla="*/ 0 h 170"/>
                <a:gd name="T6" fmla="*/ 0 w 231"/>
                <a:gd name="T7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70">
                  <a:moveTo>
                    <a:pt x="0" y="116"/>
                  </a:moveTo>
                  <a:lnTo>
                    <a:pt x="231" y="170"/>
                  </a:lnTo>
                  <a:lnTo>
                    <a:pt x="125" y="0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416"/>
            <p:cNvSpPr>
              <a:spLocks/>
            </p:cNvSpPr>
            <p:nvPr/>
          </p:nvSpPr>
          <p:spPr bwMode="auto">
            <a:xfrm>
              <a:off x="7286032" y="2895587"/>
              <a:ext cx="492593" cy="343323"/>
            </a:xfrm>
            <a:custGeom>
              <a:avLst/>
              <a:gdLst>
                <a:gd name="T0" fmla="*/ 85 w 231"/>
                <a:gd name="T1" fmla="*/ 161 h 161"/>
                <a:gd name="T2" fmla="*/ 0 w 231"/>
                <a:gd name="T3" fmla="*/ 0 h 161"/>
                <a:gd name="T4" fmla="*/ 231 w 231"/>
                <a:gd name="T5" fmla="*/ 54 h 161"/>
                <a:gd name="T6" fmla="*/ 85 w 23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61">
                  <a:moveTo>
                    <a:pt x="85" y="161"/>
                  </a:moveTo>
                  <a:lnTo>
                    <a:pt x="0" y="0"/>
                  </a:lnTo>
                  <a:lnTo>
                    <a:pt x="231" y="54"/>
                  </a:lnTo>
                  <a:lnTo>
                    <a:pt x="85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417"/>
            <p:cNvSpPr>
              <a:spLocks/>
            </p:cNvSpPr>
            <p:nvPr/>
          </p:nvSpPr>
          <p:spPr bwMode="auto">
            <a:xfrm>
              <a:off x="7057861" y="2895587"/>
              <a:ext cx="409427" cy="343323"/>
            </a:xfrm>
            <a:custGeom>
              <a:avLst/>
              <a:gdLst>
                <a:gd name="T0" fmla="*/ 0 w 192"/>
                <a:gd name="T1" fmla="*/ 120 h 161"/>
                <a:gd name="T2" fmla="*/ 192 w 192"/>
                <a:gd name="T3" fmla="*/ 161 h 161"/>
                <a:gd name="T4" fmla="*/ 107 w 192"/>
                <a:gd name="T5" fmla="*/ 0 h 161"/>
                <a:gd name="T6" fmla="*/ 0 w 192"/>
                <a:gd name="T7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1">
                  <a:moveTo>
                    <a:pt x="0" y="120"/>
                  </a:moveTo>
                  <a:lnTo>
                    <a:pt x="192" y="161"/>
                  </a:lnTo>
                  <a:lnTo>
                    <a:pt x="107" y="0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418"/>
            <p:cNvSpPr>
              <a:spLocks/>
            </p:cNvSpPr>
            <p:nvPr/>
          </p:nvSpPr>
          <p:spPr bwMode="auto">
            <a:xfrm>
              <a:off x="7057861" y="3151479"/>
              <a:ext cx="409427" cy="206847"/>
            </a:xfrm>
            <a:custGeom>
              <a:avLst/>
              <a:gdLst>
                <a:gd name="T0" fmla="*/ 29 w 192"/>
                <a:gd name="T1" fmla="*/ 97 h 97"/>
                <a:gd name="T2" fmla="*/ 192 w 192"/>
                <a:gd name="T3" fmla="*/ 41 h 97"/>
                <a:gd name="T4" fmla="*/ 0 w 192"/>
                <a:gd name="T5" fmla="*/ 0 h 97"/>
                <a:gd name="T6" fmla="*/ 29 w 19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97">
                  <a:moveTo>
                    <a:pt x="29" y="97"/>
                  </a:moveTo>
                  <a:lnTo>
                    <a:pt x="192" y="41"/>
                  </a:lnTo>
                  <a:lnTo>
                    <a:pt x="0" y="0"/>
                  </a:lnTo>
                  <a:lnTo>
                    <a:pt x="29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419"/>
            <p:cNvSpPr>
              <a:spLocks/>
            </p:cNvSpPr>
            <p:nvPr/>
          </p:nvSpPr>
          <p:spPr bwMode="auto">
            <a:xfrm>
              <a:off x="7119702" y="3238908"/>
              <a:ext cx="347587" cy="317733"/>
            </a:xfrm>
            <a:custGeom>
              <a:avLst/>
              <a:gdLst>
                <a:gd name="T0" fmla="*/ 78 w 163"/>
                <a:gd name="T1" fmla="*/ 149 h 149"/>
                <a:gd name="T2" fmla="*/ 0 w 163"/>
                <a:gd name="T3" fmla="*/ 56 h 149"/>
                <a:gd name="T4" fmla="*/ 163 w 163"/>
                <a:gd name="T5" fmla="*/ 0 h 149"/>
                <a:gd name="T6" fmla="*/ 78 w 163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9">
                  <a:moveTo>
                    <a:pt x="78" y="149"/>
                  </a:moveTo>
                  <a:lnTo>
                    <a:pt x="0" y="56"/>
                  </a:lnTo>
                  <a:lnTo>
                    <a:pt x="163" y="0"/>
                  </a:lnTo>
                  <a:lnTo>
                    <a:pt x="7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420"/>
            <p:cNvSpPr>
              <a:spLocks/>
            </p:cNvSpPr>
            <p:nvPr/>
          </p:nvSpPr>
          <p:spPr bwMode="auto">
            <a:xfrm>
              <a:off x="7002418" y="3358325"/>
              <a:ext cx="283614" cy="343323"/>
            </a:xfrm>
            <a:custGeom>
              <a:avLst/>
              <a:gdLst>
                <a:gd name="T0" fmla="*/ 0 w 133"/>
                <a:gd name="T1" fmla="*/ 161 h 161"/>
                <a:gd name="T2" fmla="*/ 133 w 133"/>
                <a:gd name="T3" fmla="*/ 93 h 161"/>
                <a:gd name="T4" fmla="*/ 55 w 133"/>
                <a:gd name="T5" fmla="*/ 0 h 161"/>
                <a:gd name="T6" fmla="*/ 0 w 133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61">
                  <a:moveTo>
                    <a:pt x="0" y="161"/>
                  </a:moveTo>
                  <a:lnTo>
                    <a:pt x="133" y="93"/>
                  </a:lnTo>
                  <a:lnTo>
                    <a:pt x="55" y="0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421"/>
            <p:cNvSpPr>
              <a:spLocks/>
            </p:cNvSpPr>
            <p:nvPr/>
          </p:nvSpPr>
          <p:spPr bwMode="auto">
            <a:xfrm>
              <a:off x="6831823" y="3358325"/>
              <a:ext cx="287879" cy="343323"/>
            </a:xfrm>
            <a:custGeom>
              <a:avLst/>
              <a:gdLst>
                <a:gd name="T0" fmla="*/ 0 w 135"/>
                <a:gd name="T1" fmla="*/ 81 h 161"/>
                <a:gd name="T2" fmla="*/ 135 w 135"/>
                <a:gd name="T3" fmla="*/ 0 h 161"/>
                <a:gd name="T4" fmla="*/ 80 w 135"/>
                <a:gd name="T5" fmla="*/ 161 h 161"/>
                <a:gd name="T6" fmla="*/ 0 w 135"/>
                <a:gd name="T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61">
                  <a:moveTo>
                    <a:pt x="0" y="81"/>
                  </a:moveTo>
                  <a:lnTo>
                    <a:pt x="135" y="0"/>
                  </a:lnTo>
                  <a:lnTo>
                    <a:pt x="80" y="161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422"/>
            <p:cNvSpPr>
              <a:spLocks/>
            </p:cNvSpPr>
            <p:nvPr/>
          </p:nvSpPr>
          <p:spPr bwMode="auto">
            <a:xfrm>
              <a:off x="6706010" y="3531053"/>
              <a:ext cx="296409" cy="317733"/>
            </a:xfrm>
            <a:custGeom>
              <a:avLst/>
              <a:gdLst>
                <a:gd name="T0" fmla="*/ 0 w 139"/>
                <a:gd name="T1" fmla="*/ 149 h 149"/>
                <a:gd name="T2" fmla="*/ 139 w 139"/>
                <a:gd name="T3" fmla="*/ 80 h 149"/>
                <a:gd name="T4" fmla="*/ 59 w 139"/>
                <a:gd name="T5" fmla="*/ 0 h 149"/>
                <a:gd name="T6" fmla="*/ 0 w 13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0" y="149"/>
                  </a:moveTo>
                  <a:lnTo>
                    <a:pt x="139" y="80"/>
                  </a:lnTo>
                  <a:lnTo>
                    <a:pt x="59" y="0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423"/>
            <p:cNvSpPr>
              <a:spLocks/>
            </p:cNvSpPr>
            <p:nvPr/>
          </p:nvSpPr>
          <p:spPr bwMode="auto">
            <a:xfrm>
              <a:off x="6810499" y="3206923"/>
              <a:ext cx="309204" cy="324130"/>
            </a:xfrm>
            <a:custGeom>
              <a:avLst/>
              <a:gdLst>
                <a:gd name="T0" fmla="*/ 0 w 145"/>
                <a:gd name="T1" fmla="*/ 0 h 152"/>
                <a:gd name="T2" fmla="*/ 145 w 145"/>
                <a:gd name="T3" fmla="*/ 71 h 152"/>
                <a:gd name="T4" fmla="*/ 10 w 145"/>
                <a:gd name="T5" fmla="*/ 152 h 152"/>
                <a:gd name="T6" fmla="*/ 0 w 145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52">
                  <a:moveTo>
                    <a:pt x="0" y="0"/>
                  </a:moveTo>
                  <a:lnTo>
                    <a:pt x="145" y="71"/>
                  </a:lnTo>
                  <a:lnTo>
                    <a:pt x="10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424"/>
            <p:cNvSpPr>
              <a:spLocks/>
            </p:cNvSpPr>
            <p:nvPr/>
          </p:nvSpPr>
          <p:spPr bwMode="auto">
            <a:xfrm>
              <a:off x="7416110" y="3974599"/>
              <a:ext cx="362514" cy="258025"/>
            </a:xfrm>
            <a:custGeom>
              <a:avLst/>
              <a:gdLst>
                <a:gd name="T0" fmla="*/ 170 w 170"/>
                <a:gd name="T1" fmla="*/ 43 h 121"/>
                <a:gd name="T2" fmla="*/ 118 w 170"/>
                <a:gd name="T3" fmla="*/ 121 h 121"/>
                <a:gd name="T4" fmla="*/ 0 w 170"/>
                <a:gd name="T5" fmla="*/ 0 h 121"/>
                <a:gd name="T6" fmla="*/ 170 w 170"/>
                <a:gd name="T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1">
                  <a:moveTo>
                    <a:pt x="170" y="43"/>
                  </a:moveTo>
                  <a:lnTo>
                    <a:pt x="118" y="121"/>
                  </a:lnTo>
                  <a:lnTo>
                    <a:pt x="0" y="0"/>
                  </a:lnTo>
                  <a:lnTo>
                    <a:pt x="170" y="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425"/>
            <p:cNvSpPr>
              <a:spLocks/>
            </p:cNvSpPr>
            <p:nvPr/>
          </p:nvSpPr>
          <p:spPr bwMode="auto">
            <a:xfrm>
              <a:off x="7667737" y="4066293"/>
              <a:ext cx="258025" cy="479798"/>
            </a:xfrm>
            <a:custGeom>
              <a:avLst/>
              <a:gdLst>
                <a:gd name="T0" fmla="*/ 121 w 121"/>
                <a:gd name="T1" fmla="*/ 225 h 225"/>
                <a:gd name="T2" fmla="*/ 0 w 121"/>
                <a:gd name="T3" fmla="*/ 78 h 225"/>
                <a:gd name="T4" fmla="*/ 52 w 121"/>
                <a:gd name="T5" fmla="*/ 0 h 225"/>
                <a:gd name="T6" fmla="*/ 121 w 12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25">
                  <a:moveTo>
                    <a:pt x="121" y="225"/>
                  </a:moveTo>
                  <a:lnTo>
                    <a:pt x="0" y="78"/>
                  </a:lnTo>
                  <a:lnTo>
                    <a:pt x="52" y="0"/>
                  </a:lnTo>
                  <a:lnTo>
                    <a:pt x="121" y="2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426"/>
            <p:cNvSpPr>
              <a:spLocks/>
            </p:cNvSpPr>
            <p:nvPr/>
          </p:nvSpPr>
          <p:spPr bwMode="auto">
            <a:xfrm>
              <a:off x="7667737" y="4232623"/>
              <a:ext cx="258025" cy="550168"/>
            </a:xfrm>
            <a:custGeom>
              <a:avLst/>
              <a:gdLst>
                <a:gd name="T0" fmla="*/ 71 w 121"/>
                <a:gd name="T1" fmla="*/ 258 h 258"/>
                <a:gd name="T2" fmla="*/ 0 w 121"/>
                <a:gd name="T3" fmla="*/ 0 h 258"/>
                <a:gd name="T4" fmla="*/ 121 w 121"/>
                <a:gd name="T5" fmla="*/ 147 h 258"/>
                <a:gd name="T6" fmla="*/ 71 w 121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58">
                  <a:moveTo>
                    <a:pt x="71" y="258"/>
                  </a:moveTo>
                  <a:lnTo>
                    <a:pt x="0" y="0"/>
                  </a:lnTo>
                  <a:lnTo>
                    <a:pt x="121" y="147"/>
                  </a:lnTo>
                  <a:lnTo>
                    <a:pt x="71" y="2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427"/>
            <p:cNvSpPr>
              <a:spLocks/>
            </p:cNvSpPr>
            <p:nvPr/>
          </p:nvSpPr>
          <p:spPr bwMode="auto">
            <a:xfrm>
              <a:off x="7537659" y="4232623"/>
              <a:ext cx="281481" cy="550168"/>
            </a:xfrm>
            <a:custGeom>
              <a:avLst/>
              <a:gdLst>
                <a:gd name="T0" fmla="*/ 0 w 132"/>
                <a:gd name="T1" fmla="*/ 242 h 258"/>
                <a:gd name="T2" fmla="*/ 61 w 132"/>
                <a:gd name="T3" fmla="*/ 0 h 258"/>
                <a:gd name="T4" fmla="*/ 132 w 132"/>
                <a:gd name="T5" fmla="*/ 258 h 258"/>
                <a:gd name="T6" fmla="*/ 0 w 132"/>
                <a:gd name="T7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58">
                  <a:moveTo>
                    <a:pt x="0" y="242"/>
                  </a:moveTo>
                  <a:lnTo>
                    <a:pt x="61" y="0"/>
                  </a:lnTo>
                  <a:lnTo>
                    <a:pt x="132" y="25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428"/>
            <p:cNvSpPr>
              <a:spLocks/>
            </p:cNvSpPr>
            <p:nvPr/>
          </p:nvSpPr>
          <p:spPr bwMode="auto">
            <a:xfrm>
              <a:off x="7819140" y="4546091"/>
              <a:ext cx="221773" cy="236701"/>
            </a:xfrm>
            <a:custGeom>
              <a:avLst/>
              <a:gdLst>
                <a:gd name="T0" fmla="*/ 104 w 104"/>
                <a:gd name="T1" fmla="*/ 111 h 111"/>
                <a:gd name="T2" fmla="*/ 50 w 104"/>
                <a:gd name="T3" fmla="*/ 0 h 111"/>
                <a:gd name="T4" fmla="*/ 0 w 104"/>
                <a:gd name="T5" fmla="*/ 111 h 111"/>
                <a:gd name="T6" fmla="*/ 104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104" y="111"/>
                  </a:moveTo>
                  <a:lnTo>
                    <a:pt x="50" y="0"/>
                  </a:lnTo>
                  <a:lnTo>
                    <a:pt x="0" y="111"/>
                  </a:lnTo>
                  <a:lnTo>
                    <a:pt x="104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429"/>
            <p:cNvSpPr>
              <a:spLocks/>
            </p:cNvSpPr>
            <p:nvPr/>
          </p:nvSpPr>
          <p:spPr bwMode="auto">
            <a:xfrm>
              <a:off x="7925762" y="4509839"/>
              <a:ext cx="247362" cy="272952"/>
            </a:xfrm>
            <a:custGeom>
              <a:avLst/>
              <a:gdLst>
                <a:gd name="T0" fmla="*/ 116 w 116"/>
                <a:gd name="T1" fmla="*/ 0 h 128"/>
                <a:gd name="T2" fmla="*/ 0 w 116"/>
                <a:gd name="T3" fmla="*/ 17 h 128"/>
                <a:gd name="T4" fmla="*/ 54 w 116"/>
                <a:gd name="T5" fmla="*/ 128 h 128"/>
                <a:gd name="T6" fmla="*/ 116 w 116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116" y="0"/>
                  </a:moveTo>
                  <a:lnTo>
                    <a:pt x="0" y="17"/>
                  </a:lnTo>
                  <a:lnTo>
                    <a:pt x="54" y="12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430"/>
            <p:cNvSpPr>
              <a:spLocks/>
            </p:cNvSpPr>
            <p:nvPr/>
          </p:nvSpPr>
          <p:spPr bwMode="auto">
            <a:xfrm>
              <a:off x="7819140" y="4782791"/>
              <a:ext cx="221773" cy="236701"/>
            </a:xfrm>
            <a:custGeom>
              <a:avLst/>
              <a:gdLst>
                <a:gd name="T0" fmla="*/ 22 w 104"/>
                <a:gd name="T1" fmla="*/ 111 h 111"/>
                <a:gd name="T2" fmla="*/ 104 w 104"/>
                <a:gd name="T3" fmla="*/ 0 h 111"/>
                <a:gd name="T4" fmla="*/ 0 w 104"/>
                <a:gd name="T5" fmla="*/ 0 h 111"/>
                <a:gd name="T6" fmla="*/ 22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22" y="111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22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431"/>
            <p:cNvSpPr>
              <a:spLocks/>
            </p:cNvSpPr>
            <p:nvPr/>
          </p:nvSpPr>
          <p:spPr bwMode="auto">
            <a:xfrm>
              <a:off x="7209264" y="3974599"/>
              <a:ext cx="458474" cy="313469"/>
            </a:xfrm>
            <a:custGeom>
              <a:avLst/>
              <a:gdLst>
                <a:gd name="T0" fmla="*/ 97 w 215"/>
                <a:gd name="T1" fmla="*/ 0 h 147"/>
                <a:gd name="T2" fmla="*/ 0 w 215"/>
                <a:gd name="T3" fmla="*/ 147 h 147"/>
                <a:gd name="T4" fmla="*/ 215 w 215"/>
                <a:gd name="T5" fmla="*/ 121 h 147"/>
                <a:gd name="T6" fmla="*/ 97 w 21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47">
                  <a:moveTo>
                    <a:pt x="97" y="0"/>
                  </a:moveTo>
                  <a:lnTo>
                    <a:pt x="0" y="147"/>
                  </a:lnTo>
                  <a:lnTo>
                    <a:pt x="215" y="12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432"/>
            <p:cNvSpPr>
              <a:spLocks/>
            </p:cNvSpPr>
            <p:nvPr/>
          </p:nvSpPr>
          <p:spPr bwMode="auto">
            <a:xfrm>
              <a:off x="7143158" y="3874374"/>
              <a:ext cx="272952" cy="413692"/>
            </a:xfrm>
            <a:custGeom>
              <a:avLst/>
              <a:gdLst>
                <a:gd name="T0" fmla="*/ 0 w 128"/>
                <a:gd name="T1" fmla="*/ 0 h 194"/>
                <a:gd name="T2" fmla="*/ 31 w 128"/>
                <a:gd name="T3" fmla="*/ 194 h 194"/>
                <a:gd name="T4" fmla="*/ 128 w 128"/>
                <a:gd name="T5" fmla="*/ 47 h 194"/>
                <a:gd name="T6" fmla="*/ 0 w 128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94">
                  <a:moveTo>
                    <a:pt x="0" y="0"/>
                  </a:moveTo>
                  <a:lnTo>
                    <a:pt x="31" y="194"/>
                  </a:lnTo>
                  <a:lnTo>
                    <a:pt x="128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433"/>
            <p:cNvSpPr>
              <a:spLocks/>
            </p:cNvSpPr>
            <p:nvPr/>
          </p:nvSpPr>
          <p:spPr bwMode="auto">
            <a:xfrm>
              <a:off x="6746526" y="3874374"/>
              <a:ext cx="396633" cy="328395"/>
            </a:xfrm>
            <a:custGeom>
              <a:avLst/>
              <a:gdLst>
                <a:gd name="T0" fmla="*/ 52 w 186"/>
                <a:gd name="T1" fmla="*/ 154 h 154"/>
                <a:gd name="T2" fmla="*/ 186 w 186"/>
                <a:gd name="T3" fmla="*/ 0 h 154"/>
                <a:gd name="T4" fmla="*/ 0 w 186"/>
                <a:gd name="T5" fmla="*/ 14 h 154"/>
                <a:gd name="T6" fmla="*/ 52 w 186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54">
                  <a:moveTo>
                    <a:pt x="52" y="154"/>
                  </a:moveTo>
                  <a:lnTo>
                    <a:pt x="186" y="0"/>
                  </a:lnTo>
                  <a:lnTo>
                    <a:pt x="0" y="14"/>
                  </a:lnTo>
                  <a:lnTo>
                    <a:pt x="52" y="1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434"/>
            <p:cNvSpPr>
              <a:spLocks/>
            </p:cNvSpPr>
            <p:nvPr/>
          </p:nvSpPr>
          <p:spPr bwMode="auto">
            <a:xfrm>
              <a:off x="6529017" y="3904228"/>
              <a:ext cx="328395" cy="364647"/>
            </a:xfrm>
            <a:custGeom>
              <a:avLst/>
              <a:gdLst>
                <a:gd name="T0" fmla="*/ 0 w 154"/>
                <a:gd name="T1" fmla="*/ 171 h 171"/>
                <a:gd name="T2" fmla="*/ 154 w 154"/>
                <a:gd name="T3" fmla="*/ 140 h 171"/>
                <a:gd name="T4" fmla="*/ 102 w 154"/>
                <a:gd name="T5" fmla="*/ 0 h 171"/>
                <a:gd name="T6" fmla="*/ 0 w 154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71">
                  <a:moveTo>
                    <a:pt x="0" y="171"/>
                  </a:moveTo>
                  <a:lnTo>
                    <a:pt x="154" y="140"/>
                  </a:lnTo>
                  <a:lnTo>
                    <a:pt x="102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435"/>
            <p:cNvSpPr>
              <a:spLocks/>
            </p:cNvSpPr>
            <p:nvPr/>
          </p:nvSpPr>
          <p:spPr bwMode="auto">
            <a:xfrm>
              <a:off x="6857412" y="3874374"/>
              <a:ext cx="351852" cy="413692"/>
            </a:xfrm>
            <a:custGeom>
              <a:avLst/>
              <a:gdLst>
                <a:gd name="T0" fmla="*/ 165 w 165"/>
                <a:gd name="T1" fmla="*/ 194 h 194"/>
                <a:gd name="T2" fmla="*/ 134 w 165"/>
                <a:gd name="T3" fmla="*/ 0 h 194"/>
                <a:gd name="T4" fmla="*/ 0 w 165"/>
                <a:gd name="T5" fmla="*/ 154 h 194"/>
                <a:gd name="T6" fmla="*/ 165 w 165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94">
                  <a:moveTo>
                    <a:pt x="165" y="194"/>
                  </a:moveTo>
                  <a:lnTo>
                    <a:pt x="134" y="0"/>
                  </a:lnTo>
                  <a:lnTo>
                    <a:pt x="0" y="154"/>
                  </a:lnTo>
                  <a:lnTo>
                    <a:pt x="165" y="1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436"/>
            <p:cNvSpPr>
              <a:spLocks/>
            </p:cNvSpPr>
            <p:nvPr/>
          </p:nvSpPr>
          <p:spPr bwMode="auto">
            <a:xfrm>
              <a:off x="6529017" y="4202769"/>
              <a:ext cx="328395" cy="347587"/>
            </a:xfrm>
            <a:custGeom>
              <a:avLst/>
              <a:gdLst>
                <a:gd name="T0" fmla="*/ 40 w 154"/>
                <a:gd name="T1" fmla="*/ 163 h 163"/>
                <a:gd name="T2" fmla="*/ 154 w 154"/>
                <a:gd name="T3" fmla="*/ 0 h 163"/>
                <a:gd name="T4" fmla="*/ 0 w 154"/>
                <a:gd name="T5" fmla="*/ 31 h 163"/>
                <a:gd name="T6" fmla="*/ 40 w 154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3">
                  <a:moveTo>
                    <a:pt x="40" y="163"/>
                  </a:moveTo>
                  <a:lnTo>
                    <a:pt x="154" y="0"/>
                  </a:lnTo>
                  <a:lnTo>
                    <a:pt x="0" y="31"/>
                  </a:lnTo>
                  <a:lnTo>
                    <a:pt x="40" y="1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437"/>
            <p:cNvSpPr>
              <a:spLocks/>
            </p:cNvSpPr>
            <p:nvPr/>
          </p:nvSpPr>
          <p:spPr bwMode="auto">
            <a:xfrm>
              <a:off x="7143158" y="4288066"/>
              <a:ext cx="394501" cy="460606"/>
            </a:xfrm>
            <a:custGeom>
              <a:avLst/>
              <a:gdLst>
                <a:gd name="T0" fmla="*/ 185 w 185"/>
                <a:gd name="T1" fmla="*/ 216 h 216"/>
                <a:gd name="T2" fmla="*/ 0 w 185"/>
                <a:gd name="T3" fmla="*/ 190 h 216"/>
                <a:gd name="T4" fmla="*/ 31 w 185"/>
                <a:gd name="T5" fmla="*/ 0 h 216"/>
                <a:gd name="T6" fmla="*/ 185 w 185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216">
                  <a:moveTo>
                    <a:pt x="185" y="216"/>
                  </a:moveTo>
                  <a:lnTo>
                    <a:pt x="0" y="190"/>
                  </a:lnTo>
                  <a:lnTo>
                    <a:pt x="31" y="0"/>
                  </a:lnTo>
                  <a:lnTo>
                    <a:pt x="185" y="2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438"/>
            <p:cNvSpPr>
              <a:spLocks/>
            </p:cNvSpPr>
            <p:nvPr/>
          </p:nvSpPr>
          <p:spPr bwMode="auto">
            <a:xfrm>
              <a:off x="7143158" y="4693229"/>
              <a:ext cx="394501" cy="326263"/>
            </a:xfrm>
            <a:custGeom>
              <a:avLst/>
              <a:gdLst>
                <a:gd name="T0" fmla="*/ 64 w 185"/>
                <a:gd name="T1" fmla="*/ 153 h 153"/>
                <a:gd name="T2" fmla="*/ 0 w 185"/>
                <a:gd name="T3" fmla="*/ 0 h 153"/>
                <a:gd name="T4" fmla="*/ 185 w 185"/>
                <a:gd name="T5" fmla="*/ 26 h 153"/>
                <a:gd name="T6" fmla="*/ 64 w 185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3">
                  <a:moveTo>
                    <a:pt x="64" y="153"/>
                  </a:moveTo>
                  <a:lnTo>
                    <a:pt x="0" y="0"/>
                  </a:lnTo>
                  <a:lnTo>
                    <a:pt x="185" y="26"/>
                  </a:lnTo>
                  <a:lnTo>
                    <a:pt x="64" y="15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440"/>
            <p:cNvSpPr>
              <a:spLocks/>
            </p:cNvSpPr>
            <p:nvPr/>
          </p:nvSpPr>
          <p:spPr bwMode="auto">
            <a:xfrm>
              <a:off x="6614315" y="4202769"/>
              <a:ext cx="262290" cy="443546"/>
            </a:xfrm>
            <a:custGeom>
              <a:avLst/>
              <a:gdLst>
                <a:gd name="T0" fmla="*/ 114 w 123"/>
                <a:gd name="T1" fmla="*/ 0 h 208"/>
                <a:gd name="T2" fmla="*/ 123 w 123"/>
                <a:gd name="T3" fmla="*/ 208 h 208"/>
                <a:gd name="T4" fmla="*/ 0 w 123"/>
                <a:gd name="T5" fmla="*/ 163 h 208"/>
                <a:gd name="T6" fmla="*/ 114 w 123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08">
                  <a:moveTo>
                    <a:pt x="114" y="0"/>
                  </a:moveTo>
                  <a:lnTo>
                    <a:pt x="123" y="208"/>
                  </a:lnTo>
                  <a:lnTo>
                    <a:pt x="0" y="16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441"/>
            <p:cNvSpPr>
              <a:spLocks/>
            </p:cNvSpPr>
            <p:nvPr/>
          </p:nvSpPr>
          <p:spPr bwMode="auto">
            <a:xfrm>
              <a:off x="6857412" y="4202769"/>
              <a:ext cx="351852" cy="443546"/>
            </a:xfrm>
            <a:custGeom>
              <a:avLst/>
              <a:gdLst>
                <a:gd name="T0" fmla="*/ 165 w 165"/>
                <a:gd name="T1" fmla="*/ 40 h 208"/>
                <a:gd name="T2" fmla="*/ 0 w 165"/>
                <a:gd name="T3" fmla="*/ 0 h 208"/>
                <a:gd name="T4" fmla="*/ 9 w 165"/>
                <a:gd name="T5" fmla="*/ 208 h 208"/>
                <a:gd name="T6" fmla="*/ 165 w 165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08">
                  <a:moveTo>
                    <a:pt x="165" y="40"/>
                  </a:moveTo>
                  <a:lnTo>
                    <a:pt x="0" y="0"/>
                  </a:lnTo>
                  <a:lnTo>
                    <a:pt x="9" y="208"/>
                  </a:lnTo>
                  <a:lnTo>
                    <a:pt x="165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442"/>
            <p:cNvSpPr>
              <a:spLocks/>
            </p:cNvSpPr>
            <p:nvPr/>
          </p:nvSpPr>
          <p:spPr bwMode="auto">
            <a:xfrm>
              <a:off x="6876605" y="4288066"/>
              <a:ext cx="332660" cy="405163"/>
            </a:xfrm>
            <a:custGeom>
              <a:avLst/>
              <a:gdLst>
                <a:gd name="T0" fmla="*/ 125 w 156"/>
                <a:gd name="T1" fmla="*/ 190 h 190"/>
                <a:gd name="T2" fmla="*/ 0 w 156"/>
                <a:gd name="T3" fmla="*/ 168 h 190"/>
                <a:gd name="T4" fmla="*/ 156 w 156"/>
                <a:gd name="T5" fmla="*/ 0 h 190"/>
                <a:gd name="T6" fmla="*/ 125 w 156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90">
                  <a:moveTo>
                    <a:pt x="125" y="190"/>
                  </a:moveTo>
                  <a:lnTo>
                    <a:pt x="0" y="168"/>
                  </a:lnTo>
                  <a:lnTo>
                    <a:pt x="156" y="0"/>
                  </a:lnTo>
                  <a:lnTo>
                    <a:pt x="125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443"/>
            <p:cNvSpPr>
              <a:spLocks/>
            </p:cNvSpPr>
            <p:nvPr/>
          </p:nvSpPr>
          <p:spPr bwMode="auto">
            <a:xfrm>
              <a:off x="7597367" y="4782791"/>
              <a:ext cx="268687" cy="236701"/>
            </a:xfrm>
            <a:custGeom>
              <a:avLst/>
              <a:gdLst>
                <a:gd name="T0" fmla="*/ 0 w 126"/>
                <a:gd name="T1" fmla="*/ 111 h 111"/>
                <a:gd name="T2" fmla="*/ 126 w 126"/>
                <a:gd name="T3" fmla="*/ 111 h 111"/>
                <a:gd name="T4" fmla="*/ 104 w 126"/>
                <a:gd name="T5" fmla="*/ 0 h 111"/>
                <a:gd name="T6" fmla="*/ 0 w 126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lnTo>
                    <a:pt x="126" y="111"/>
                  </a:lnTo>
                  <a:lnTo>
                    <a:pt x="104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444"/>
            <p:cNvSpPr>
              <a:spLocks/>
            </p:cNvSpPr>
            <p:nvPr/>
          </p:nvSpPr>
          <p:spPr bwMode="auto">
            <a:xfrm>
              <a:off x="7537659" y="4748672"/>
              <a:ext cx="281481" cy="270820"/>
            </a:xfrm>
            <a:custGeom>
              <a:avLst/>
              <a:gdLst>
                <a:gd name="T0" fmla="*/ 0 w 132"/>
                <a:gd name="T1" fmla="*/ 0 h 127"/>
                <a:gd name="T2" fmla="*/ 132 w 132"/>
                <a:gd name="T3" fmla="*/ 16 h 127"/>
                <a:gd name="T4" fmla="*/ 28 w 132"/>
                <a:gd name="T5" fmla="*/ 127 h 127"/>
                <a:gd name="T6" fmla="*/ 0 w 132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7">
                  <a:moveTo>
                    <a:pt x="0" y="0"/>
                  </a:moveTo>
                  <a:lnTo>
                    <a:pt x="132" y="16"/>
                  </a:lnTo>
                  <a:lnTo>
                    <a:pt x="2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445"/>
            <p:cNvSpPr>
              <a:spLocks/>
            </p:cNvSpPr>
            <p:nvPr/>
          </p:nvSpPr>
          <p:spPr bwMode="auto">
            <a:xfrm>
              <a:off x="7279634" y="4748672"/>
              <a:ext cx="317733" cy="270820"/>
            </a:xfrm>
            <a:custGeom>
              <a:avLst/>
              <a:gdLst>
                <a:gd name="T0" fmla="*/ 0 w 149"/>
                <a:gd name="T1" fmla="*/ 127 h 127"/>
                <a:gd name="T2" fmla="*/ 149 w 149"/>
                <a:gd name="T3" fmla="*/ 127 h 127"/>
                <a:gd name="T4" fmla="*/ 121 w 149"/>
                <a:gd name="T5" fmla="*/ 0 h 127"/>
                <a:gd name="T6" fmla="*/ 0 w 149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7">
                  <a:moveTo>
                    <a:pt x="0" y="127"/>
                  </a:moveTo>
                  <a:lnTo>
                    <a:pt x="149" y="127"/>
                  </a:lnTo>
                  <a:lnTo>
                    <a:pt x="121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446"/>
            <p:cNvSpPr>
              <a:spLocks/>
            </p:cNvSpPr>
            <p:nvPr/>
          </p:nvSpPr>
          <p:spPr bwMode="auto">
            <a:xfrm>
              <a:off x="7245515" y="5019492"/>
              <a:ext cx="351852" cy="309204"/>
            </a:xfrm>
            <a:custGeom>
              <a:avLst/>
              <a:gdLst>
                <a:gd name="T0" fmla="*/ 0 w 165"/>
                <a:gd name="T1" fmla="*/ 145 h 145"/>
                <a:gd name="T2" fmla="*/ 165 w 165"/>
                <a:gd name="T3" fmla="*/ 0 h 145"/>
                <a:gd name="T4" fmla="*/ 16 w 165"/>
                <a:gd name="T5" fmla="*/ 0 h 145"/>
                <a:gd name="T6" fmla="*/ 0 w 165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45">
                  <a:moveTo>
                    <a:pt x="0" y="145"/>
                  </a:moveTo>
                  <a:lnTo>
                    <a:pt x="165" y="0"/>
                  </a:lnTo>
                  <a:lnTo>
                    <a:pt x="16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447"/>
            <p:cNvSpPr>
              <a:spLocks/>
            </p:cNvSpPr>
            <p:nvPr/>
          </p:nvSpPr>
          <p:spPr bwMode="auto">
            <a:xfrm>
              <a:off x="7245515" y="5019492"/>
              <a:ext cx="351852" cy="394501"/>
            </a:xfrm>
            <a:custGeom>
              <a:avLst/>
              <a:gdLst>
                <a:gd name="T0" fmla="*/ 137 w 165"/>
                <a:gd name="T1" fmla="*/ 185 h 185"/>
                <a:gd name="T2" fmla="*/ 165 w 165"/>
                <a:gd name="T3" fmla="*/ 0 h 185"/>
                <a:gd name="T4" fmla="*/ 0 w 165"/>
                <a:gd name="T5" fmla="*/ 145 h 185"/>
                <a:gd name="T6" fmla="*/ 137 w 165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85">
                  <a:moveTo>
                    <a:pt x="137" y="185"/>
                  </a:moveTo>
                  <a:lnTo>
                    <a:pt x="165" y="0"/>
                  </a:lnTo>
                  <a:lnTo>
                    <a:pt x="0" y="145"/>
                  </a:lnTo>
                  <a:lnTo>
                    <a:pt x="137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448"/>
            <p:cNvSpPr>
              <a:spLocks/>
            </p:cNvSpPr>
            <p:nvPr/>
          </p:nvSpPr>
          <p:spPr bwMode="auto">
            <a:xfrm>
              <a:off x="7245515" y="5328694"/>
              <a:ext cx="292144" cy="332660"/>
            </a:xfrm>
            <a:custGeom>
              <a:avLst/>
              <a:gdLst>
                <a:gd name="T0" fmla="*/ 64 w 137"/>
                <a:gd name="T1" fmla="*/ 156 h 156"/>
                <a:gd name="T2" fmla="*/ 0 w 137"/>
                <a:gd name="T3" fmla="*/ 0 h 156"/>
                <a:gd name="T4" fmla="*/ 137 w 137"/>
                <a:gd name="T5" fmla="*/ 40 h 156"/>
                <a:gd name="T6" fmla="*/ 64 w 13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6">
                  <a:moveTo>
                    <a:pt x="64" y="156"/>
                  </a:moveTo>
                  <a:lnTo>
                    <a:pt x="0" y="0"/>
                  </a:lnTo>
                  <a:lnTo>
                    <a:pt x="137" y="40"/>
                  </a:lnTo>
                  <a:lnTo>
                    <a:pt x="64" y="1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449"/>
            <p:cNvSpPr>
              <a:spLocks/>
            </p:cNvSpPr>
            <p:nvPr/>
          </p:nvSpPr>
          <p:spPr bwMode="auto">
            <a:xfrm>
              <a:off x="7381991" y="5413991"/>
              <a:ext cx="266555" cy="247362"/>
            </a:xfrm>
            <a:custGeom>
              <a:avLst/>
              <a:gdLst>
                <a:gd name="T0" fmla="*/ 125 w 125"/>
                <a:gd name="T1" fmla="*/ 95 h 116"/>
                <a:gd name="T2" fmla="*/ 73 w 125"/>
                <a:gd name="T3" fmla="*/ 0 h 116"/>
                <a:gd name="T4" fmla="*/ 0 w 125"/>
                <a:gd name="T5" fmla="*/ 116 h 116"/>
                <a:gd name="T6" fmla="*/ 125 w 125"/>
                <a:gd name="T7" fmla="*/ 9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6">
                  <a:moveTo>
                    <a:pt x="125" y="95"/>
                  </a:moveTo>
                  <a:lnTo>
                    <a:pt x="73" y="0"/>
                  </a:lnTo>
                  <a:lnTo>
                    <a:pt x="0" y="116"/>
                  </a:lnTo>
                  <a:lnTo>
                    <a:pt x="125" y="9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450"/>
            <p:cNvSpPr>
              <a:spLocks/>
            </p:cNvSpPr>
            <p:nvPr/>
          </p:nvSpPr>
          <p:spPr bwMode="auto">
            <a:xfrm>
              <a:off x="7537659" y="5413991"/>
              <a:ext cx="236701" cy="202582"/>
            </a:xfrm>
            <a:custGeom>
              <a:avLst/>
              <a:gdLst>
                <a:gd name="T0" fmla="*/ 111 w 111"/>
                <a:gd name="T1" fmla="*/ 0 h 95"/>
                <a:gd name="T2" fmla="*/ 0 w 111"/>
                <a:gd name="T3" fmla="*/ 0 h 95"/>
                <a:gd name="T4" fmla="*/ 52 w 111"/>
                <a:gd name="T5" fmla="*/ 95 h 95"/>
                <a:gd name="T6" fmla="*/ 111 w 11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95">
                  <a:moveTo>
                    <a:pt x="111" y="0"/>
                  </a:moveTo>
                  <a:lnTo>
                    <a:pt x="0" y="0"/>
                  </a:lnTo>
                  <a:lnTo>
                    <a:pt x="52" y="9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451"/>
            <p:cNvSpPr>
              <a:spLocks/>
            </p:cNvSpPr>
            <p:nvPr/>
          </p:nvSpPr>
          <p:spPr bwMode="auto">
            <a:xfrm>
              <a:off x="7597367" y="5019492"/>
              <a:ext cx="268687" cy="198317"/>
            </a:xfrm>
            <a:custGeom>
              <a:avLst/>
              <a:gdLst>
                <a:gd name="T0" fmla="*/ 0 w 126"/>
                <a:gd name="T1" fmla="*/ 0 h 93"/>
                <a:gd name="T2" fmla="*/ 93 w 126"/>
                <a:gd name="T3" fmla="*/ 93 h 93"/>
                <a:gd name="T4" fmla="*/ 126 w 126"/>
                <a:gd name="T5" fmla="*/ 0 h 93"/>
                <a:gd name="T6" fmla="*/ 0 w 126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93">
                  <a:moveTo>
                    <a:pt x="0" y="0"/>
                  </a:moveTo>
                  <a:lnTo>
                    <a:pt x="93" y="93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452"/>
            <p:cNvSpPr>
              <a:spLocks/>
            </p:cNvSpPr>
            <p:nvPr/>
          </p:nvSpPr>
          <p:spPr bwMode="auto">
            <a:xfrm>
              <a:off x="7537659" y="5019492"/>
              <a:ext cx="258025" cy="394501"/>
            </a:xfrm>
            <a:custGeom>
              <a:avLst/>
              <a:gdLst>
                <a:gd name="T0" fmla="*/ 0 w 121"/>
                <a:gd name="T1" fmla="*/ 185 h 185"/>
                <a:gd name="T2" fmla="*/ 121 w 121"/>
                <a:gd name="T3" fmla="*/ 93 h 185"/>
                <a:gd name="T4" fmla="*/ 28 w 121"/>
                <a:gd name="T5" fmla="*/ 0 h 185"/>
                <a:gd name="T6" fmla="*/ 0 w 12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85">
                  <a:moveTo>
                    <a:pt x="0" y="185"/>
                  </a:moveTo>
                  <a:lnTo>
                    <a:pt x="121" y="93"/>
                  </a:lnTo>
                  <a:lnTo>
                    <a:pt x="28" y="0"/>
                  </a:lnTo>
                  <a:lnTo>
                    <a:pt x="0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453"/>
            <p:cNvSpPr>
              <a:spLocks/>
            </p:cNvSpPr>
            <p:nvPr/>
          </p:nvSpPr>
          <p:spPr bwMode="auto">
            <a:xfrm>
              <a:off x="7537659" y="5217807"/>
              <a:ext cx="258025" cy="196184"/>
            </a:xfrm>
            <a:custGeom>
              <a:avLst/>
              <a:gdLst>
                <a:gd name="T0" fmla="*/ 111 w 121"/>
                <a:gd name="T1" fmla="*/ 92 h 92"/>
                <a:gd name="T2" fmla="*/ 121 w 121"/>
                <a:gd name="T3" fmla="*/ 0 h 92"/>
                <a:gd name="T4" fmla="*/ 0 w 121"/>
                <a:gd name="T5" fmla="*/ 92 h 92"/>
                <a:gd name="T6" fmla="*/ 111 w 121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2">
                  <a:moveTo>
                    <a:pt x="111" y="92"/>
                  </a:moveTo>
                  <a:lnTo>
                    <a:pt x="121" y="0"/>
                  </a:lnTo>
                  <a:lnTo>
                    <a:pt x="0" y="92"/>
                  </a:lnTo>
                  <a:lnTo>
                    <a:pt x="111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454"/>
            <p:cNvSpPr>
              <a:spLocks/>
            </p:cNvSpPr>
            <p:nvPr/>
          </p:nvSpPr>
          <p:spPr bwMode="auto">
            <a:xfrm>
              <a:off x="9535749" y="4616461"/>
              <a:ext cx="292144" cy="191919"/>
            </a:xfrm>
            <a:custGeom>
              <a:avLst/>
              <a:gdLst>
                <a:gd name="T0" fmla="*/ 0 w 137"/>
                <a:gd name="T1" fmla="*/ 90 h 90"/>
                <a:gd name="T2" fmla="*/ 137 w 137"/>
                <a:gd name="T3" fmla="*/ 62 h 90"/>
                <a:gd name="T4" fmla="*/ 92 w 137"/>
                <a:gd name="T5" fmla="*/ 0 h 90"/>
                <a:gd name="T6" fmla="*/ 0 w 137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0">
                  <a:moveTo>
                    <a:pt x="0" y="90"/>
                  </a:moveTo>
                  <a:lnTo>
                    <a:pt x="137" y="62"/>
                  </a:lnTo>
                  <a:lnTo>
                    <a:pt x="92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455"/>
            <p:cNvSpPr>
              <a:spLocks/>
            </p:cNvSpPr>
            <p:nvPr/>
          </p:nvSpPr>
          <p:spPr bwMode="auto">
            <a:xfrm>
              <a:off x="9535749" y="4748672"/>
              <a:ext cx="292144" cy="155668"/>
            </a:xfrm>
            <a:custGeom>
              <a:avLst/>
              <a:gdLst>
                <a:gd name="T0" fmla="*/ 92 w 137"/>
                <a:gd name="T1" fmla="*/ 73 h 73"/>
                <a:gd name="T2" fmla="*/ 137 w 137"/>
                <a:gd name="T3" fmla="*/ 0 h 73"/>
                <a:gd name="T4" fmla="*/ 0 w 137"/>
                <a:gd name="T5" fmla="*/ 28 h 73"/>
                <a:gd name="T6" fmla="*/ 92 w 137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73">
                  <a:moveTo>
                    <a:pt x="92" y="73"/>
                  </a:moveTo>
                  <a:lnTo>
                    <a:pt x="137" y="0"/>
                  </a:lnTo>
                  <a:lnTo>
                    <a:pt x="0" y="28"/>
                  </a:lnTo>
                  <a:lnTo>
                    <a:pt x="92" y="7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456"/>
            <p:cNvSpPr>
              <a:spLocks/>
            </p:cNvSpPr>
            <p:nvPr/>
          </p:nvSpPr>
          <p:spPr bwMode="auto">
            <a:xfrm>
              <a:off x="10124301" y="4883016"/>
              <a:ext cx="368912" cy="136476"/>
            </a:xfrm>
            <a:custGeom>
              <a:avLst/>
              <a:gdLst>
                <a:gd name="T0" fmla="*/ 85 w 173"/>
                <a:gd name="T1" fmla="*/ 64 h 64"/>
                <a:gd name="T2" fmla="*/ 0 w 173"/>
                <a:gd name="T3" fmla="*/ 0 h 64"/>
                <a:gd name="T4" fmla="*/ 173 w 173"/>
                <a:gd name="T5" fmla="*/ 31 h 64"/>
                <a:gd name="T6" fmla="*/ 85 w 17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4">
                  <a:moveTo>
                    <a:pt x="85" y="64"/>
                  </a:moveTo>
                  <a:lnTo>
                    <a:pt x="0" y="0"/>
                  </a:lnTo>
                  <a:lnTo>
                    <a:pt x="173" y="31"/>
                  </a:lnTo>
                  <a:lnTo>
                    <a:pt x="85" y="6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457"/>
            <p:cNvSpPr>
              <a:spLocks/>
            </p:cNvSpPr>
            <p:nvPr/>
          </p:nvSpPr>
          <p:spPr bwMode="auto">
            <a:xfrm>
              <a:off x="10124301" y="4808380"/>
              <a:ext cx="368912" cy="140741"/>
            </a:xfrm>
            <a:custGeom>
              <a:avLst/>
              <a:gdLst>
                <a:gd name="T0" fmla="*/ 69 w 173"/>
                <a:gd name="T1" fmla="*/ 0 h 66"/>
                <a:gd name="T2" fmla="*/ 173 w 173"/>
                <a:gd name="T3" fmla="*/ 66 h 66"/>
                <a:gd name="T4" fmla="*/ 0 w 173"/>
                <a:gd name="T5" fmla="*/ 35 h 66"/>
                <a:gd name="T6" fmla="*/ 69 w 1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6">
                  <a:moveTo>
                    <a:pt x="69" y="0"/>
                  </a:moveTo>
                  <a:lnTo>
                    <a:pt x="173" y="66"/>
                  </a:lnTo>
                  <a:lnTo>
                    <a:pt x="0" y="35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458"/>
            <p:cNvSpPr>
              <a:spLocks/>
            </p:cNvSpPr>
            <p:nvPr/>
          </p:nvSpPr>
          <p:spPr bwMode="auto">
            <a:xfrm>
              <a:off x="9908926" y="5362813"/>
              <a:ext cx="236701" cy="268687"/>
            </a:xfrm>
            <a:custGeom>
              <a:avLst/>
              <a:gdLst>
                <a:gd name="T0" fmla="*/ 71 w 111"/>
                <a:gd name="T1" fmla="*/ 0 h 126"/>
                <a:gd name="T2" fmla="*/ 111 w 111"/>
                <a:gd name="T3" fmla="*/ 114 h 126"/>
                <a:gd name="T4" fmla="*/ 0 w 111"/>
                <a:gd name="T5" fmla="*/ 126 h 126"/>
                <a:gd name="T6" fmla="*/ 71 w 1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26">
                  <a:moveTo>
                    <a:pt x="71" y="0"/>
                  </a:moveTo>
                  <a:lnTo>
                    <a:pt x="111" y="114"/>
                  </a:lnTo>
                  <a:lnTo>
                    <a:pt x="0" y="126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459"/>
            <p:cNvSpPr>
              <a:spLocks/>
            </p:cNvSpPr>
            <p:nvPr/>
          </p:nvSpPr>
          <p:spPr bwMode="auto">
            <a:xfrm>
              <a:off x="9661563" y="5362813"/>
              <a:ext cx="398766" cy="268687"/>
            </a:xfrm>
            <a:custGeom>
              <a:avLst/>
              <a:gdLst>
                <a:gd name="T0" fmla="*/ 0 w 187"/>
                <a:gd name="T1" fmla="*/ 10 h 126"/>
                <a:gd name="T2" fmla="*/ 116 w 187"/>
                <a:gd name="T3" fmla="*/ 126 h 126"/>
                <a:gd name="T4" fmla="*/ 187 w 187"/>
                <a:gd name="T5" fmla="*/ 0 h 126"/>
                <a:gd name="T6" fmla="*/ 0 w 187"/>
                <a:gd name="T7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26">
                  <a:moveTo>
                    <a:pt x="0" y="10"/>
                  </a:moveTo>
                  <a:lnTo>
                    <a:pt x="116" y="126"/>
                  </a:lnTo>
                  <a:lnTo>
                    <a:pt x="18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460"/>
            <p:cNvSpPr>
              <a:spLocks/>
            </p:cNvSpPr>
            <p:nvPr/>
          </p:nvSpPr>
          <p:spPr bwMode="auto">
            <a:xfrm>
              <a:off x="9661563" y="5384137"/>
              <a:ext cx="247362" cy="313469"/>
            </a:xfrm>
            <a:custGeom>
              <a:avLst/>
              <a:gdLst>
                <a:gd name="T0" fmla="*/ 9 w 116"/>
                <a:gd name="T1" fmla="*/ 147 h 147"/>
                <a:gd name="T2" fmla="*/ 116 w 116"/>
                <a:gd name="T3" fmla="*/ 116 h 147"/>
                <a:gd name="T4" fmla="*/ 0 w 116"/>
                <a:gd name="T5" fmla="*/ 0 h 147"/>
                <a:gd name="T6" fmla="*/ 9 w 116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47">
                  <a:moveTo>
                    <a:pt x="9" y="147"/>
                  </a:moveTo>
                  <a:lnTo>
                    <a:pt x="116" y="116"/>
                  </a:lnTo>
                  <a:lnTo>
                    <a:pt x="0" y="0"/>
                  </a:lnTo>
                  <a:lnTo>
                    <a:pt x="9" y="1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461"/>
            <p:cNvSpPr>
              <a:spLocks/>
            </p:cNvSpPr>
            <p:nvPr/>
          </p:nvSpPr>
          <p:spPr bwMode="auto">
            <a:xfrm>
              <a:off x="10060328" y="5362813"/>
              <a:ext cx="296409" cy="243098"/>
            </a:xfrm>
            <a:custGeom>
              <a:avLst/>
              <a:gdLst>
                <a:gd name="T0" fmla="*/ 40 w 139"/>
                <a:gd name="T1" fmla="*/ 114 h 114"/>
                <a:gd name="T2" fmla="*/ 139 w 139"/>
                <a:gd name="T3" fmla="*/ 31 h 114"/>
                <a:gd name="T4" fmla="*/ 0 w 139"/>
                <a:gd name="T5" fmla="*/ 0 h 114"/>
                <a:gd name="T6" fmla="*/ 40 w 139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4">
                  <a:moveTo>
                    <a:pt x="40" y="114"/>
                  </a:moveTo>
                  <a:lnTo>
                    <a:pt x="139" y="31"/>
                  </a:lnTo>
                  <a:lnTo>
                    <a:pt x="0" y="0"/>
                  </a:lnTo>
                  <a:lnTo>
                    <a:pt x="4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462"/>
            <p:cNvSpPr>
              <a:spLocks/>
            </p:cNvSpPr>
            <p:nvPr/>
          </p:nvSpPr>
          <p:spPr bwMode="auto">
            <a:xfrm>
              <a:off x="10060328" y="5111186"/>
              <a:ext cx="296409" cy="317733"/>
            </a:xfrm>
            <a:custGeom>
              <a:avLst/>
              <a:gdLst>
                <a:gd name="T0" fmla="*/ 68 w 139"/>
                <a:gd name="T1" fmla="*/ 0 h 149"/>
                <a:gd name="T2" fmla="*/ 0 w 139"/>
                <a:gd name="T3" fmla="*/ 118 h 149"/>
                <a:gd name="T4" fmla="*/ 139 w 139"/>
                <a:gd name="T5" fmla="*/ 149 h 149"/>
                <a:gd name="T6" fmla="*/ 68 w 13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68" y="0"/>
                  </a:moveTo>
                  <a:lnTo>
                    <a:pt x="0" y="118"/>
                  </a:lnTo>
                  <a:lnTo>
                    <a:pt x="139" y="14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463"/>
            <p:cNvSpPr>
              <a:spLocks/>
            </p:cNvSpPr>
            <p:nvPr/>
          </p:nvSpPr>
          <p:spPr bwMode="auto">
            <a:xfrm>
              <a:off x="9908926" y="5111186"/>
              <a:ext cx="296409" cy="251627"/>
            </a:xfrm>
            <a:custGeom>
              <a:avLst/>
              <a:gdLst>
                <a:gd name="T0" fmla="*/ 0 w 139"/>
                <a:gd name="T1" fmla="*/ 24 h 118"/>
                <a:gd name="T2" fmla="*/ 71 w 139"/>
                <a:gd name="T3" fmla="*/ 118 h 118"/>
                <a:gd name="T4" fmla="*/ 139 w 139"/>
                <a:gd name="T5" fmla="*/ 0 h 118"/>
                <a:gd name="T6" fmla="*/ 0 w 139"/>
                <a:gd name="T7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8">
                  <a:moveTo>
                    <a:pt x="0" y="24"/>
                  </a:moveTo>
                  <a:lnTo>
                    <a:pt x="71" y="118"/>
                  </a:lnTo>
                  <a:lnTo>
                    <a:pt x="13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464"/>
            <p:cNvSpPr>
              <a:spLocks/>
            </p:cNvSpPr>
            <p:nvPr/>
          </p:nvSpPr>
          <p:spPr bwMode="auto">
            <a:xfrm>
              <a:off x="9661563" y="5162364"/>
              <a:ext cx="398766" cy="221773"/>
            </a:xfrm>
            <a:custGeom>
              <a:avLst/>
              <a:gdLst>
                <a:gd name="T0" fmla="*/ 0 w 187"/>
                <a:gd name="T1" fmla="*/ 104 h 104"/>
                <a:gd name="T2" fmla="*/ 187 w 187"/>
                <a:gd name="T3" fmla="*/ 94 h 104"/>
                <a:gd name="T4" fmla="*/ 116 w 187"/>
                <a:gd name="T5" fmla="*/ 0 h 104"/>
                <a:gd name="T6" fmla="*/ 0 w 187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04">
                  <a:moveTo>
                    <a:pt x="0" y="104"/>
                  </a:moveTo>
                  <a:lnTo>
                    <a:pt x="187" y="94"/>
                  </a:lnTo>
                  <a:lnTo>
                    <a:pt x="116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465"/>
            <p:cNvSpPr>
              <a:spLocks/>
            </p:cNvSpPr>
            <p:nvPr/>
          </p:nvSpPr>
          <p:spPr bwMode="auto">
            <a:xfrm>
              <a:off x="10145625" y="5428919"/>
              <a:ext cx="211112" cy="343323"/>
            </a:xfrm>
            <a:custGeom>
              <a:avLst/>
              <a:gdLst>
                <a:gd name="T0" fmla="*/ 99 w 99"/>
                <a:gd name="T1" fmla="*/ 161 h 161"/>
                <a:gd name="T2" fmla="*/ 99 w 99"/>
                <a:gd name="T3" fmla="*/ 0 h 161"/>
                <a:gd name="T4" fmla="*/ 0 w 99"/>
                <a:gd name="T5" fmla="*/ 83 h 161"/>
                <a:gd name="T6" fmla="*/ 99 w 99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61">
                  <a:moveTo>
                    <a:pt x="99" y="161"/>
                  </a:moveTo>
                  <a:lnTo>
                    <a:pt x="99" y="0"/>
                  </a:lnTo>
                  <a:lnTo>
                    <a:pt x="0" y="83"/>
                  </a:lnTo>
                  <a:lnTo>
                    <a:pt x="99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466"/>
            <p:cNvSpPr>
              <a:spLocks/>
            </p:cNvSpPr>
            <p:nvPr/>
          </p:nvSpPr>
          <p:spPr bwMode="auto">
            <a:xfrm>
              <a:off x="10356737" y="5428919"/>
              <a:ext cx="232436" cy="343323"/>
            </a:xfrm>
            <a:custGeom>
              <a:avLst/>
              <a:gdLst>
                <a:gd name="T0" fmla="*/ 109 w 109"/>
                <a:gd name="T1" fmla="*/ 126 h 161"/>
                <a:gd name="T2" fmla="*/ 0 w 109"/>
                <a:gd name="T3" fmla="*/ 0 h 161"/>
                <a:gd name="T4" fmla="*/ 0 w 109"/>
                <a:gd name="T5" fmla="*/ 161 h 161"/>
                <a:gd name="T6" fmla="*/ 109 w 109"/>
                <a:gd name="T7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1">
                  <a:moveTo>
                    <a:pt x="109" y="126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09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67"/>
            <p:cNvSpPr>
              <a:spLocks/>
            </p:cNvSpPr>
            <p:nvPr/>
          </p:nvSpPr>
          <p:spPr bwMode="auto">
            <a:xfrm>
              <a:off x="10356737" y="5409727"/>
              <a:ext cx="268687" cy="287879"/>
            </a:xfrm>
            <a:custGeom>
              <a:avLst/>
              <a:gdLst>
                <a:gd name="T0" fmla="*/ 126 w 126"/>
                <a:gd name="T1" fmla="*/ 0 h 135"/>
                <a:gd name="T2" fmla="*/ 109 w 126"/>
                <a:gd name="T3" fmla="*/ 135 h 135"/>
                <a:gd name="T4" fmla="*/ 0 w 126"/>
                <a:gd name="T5" fmla="*/ 9 h 135"/>
                <a:gd name="T6" fmla="*/ 126 w 12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35">
                  <a:moveTo>
                    <a:pt x="126" y="0"/>
                  </a:moveTo>
                  <a:lnTo>
                    <a:pt x="109" y="135"/>
                  </a:lnTo>
                  <a:lnTo>
                    <a:pt x="0" y="9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Freeform 468"/>
            <p:cNvSpPr>
              <a:spLocks/>
            </p:cNvSpPr>
            <p:nvPr/>
          </p:nvSpPr>
          <p:spPr bwMode="auto">
            <a:xfrm>
              <a:off x="10356737" y="5111186"/>
              <a:ext cx="268687" cy="317733"/>
            </a:xfrm>
            <a:custGeom>
              <a:avLst/>
              <a:gdLst>
                <a:gd name="T0" fmla="*/ 36 w 126"/>
                <a:gd name="T1" fmla="*/ 0 h 149"/>
                <a:gd name="T2" fmla="*/ 0 w 126"/>
                <a:gd name="T3" fmla="*/ 149 h 149"/>
                <a:gd name="T4" fmla="*/ 126 w 126"/>
                <a:gd name="T5" fmla="*/ 140 h 149"/>
                <a:gd name="T6" fmla="*/ 36 w 12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9">
                  <a:moveTo>
                    <a:pt x="36" y="0"/>
                  </a:moveTo>
                  <a:lnTo>
                    <a:pt x="0" y="149"/>
                  </a:lnTo>
                  <a:lnTo>
                    <a:pt x="126" y="14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469"/>
            <p:cNvSpPr>
              <a:spLocks/>
            </p:cNvSpPr>
            <p:nvPr/>
          </p:nvSpPr>
          <p:spPr bwMode="auto">
            <a:xfrm>
              <a:off x="10205333" y="5111186"/>
              <a:ext cx="228171" cy="317733"/>
            </a:xfrm>
            <a:custGeom>
              <a:avLst/>
              <a:gdLst>
                <a:gd name="T0" fmla="*/ 0 w 107"/>
                <a:gd name="T1" fmla="*/ 0 h 149"/>
                <a:gd name="T2" fmla="*/ 71 w 107"/>
                <a:gd name="T3" fmla="*/ 149 h 149"/>
                <a:gd name="T4" fmla="*/ 107 w 107"/>
                <a:gd name="T5" fmla="*/ 0 h 149"/>
                <a:gd name="T6" fmla="*/ 0 w 107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9">
                  <a:moveTo>
                    <a:pt x="0" y="0"/>
                  </a:moveTo>
                  <a:lnTo>
                    <a:pt x="71" y="14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5" name="矩形 234"/>
          <p:cNvSpPr/>
          <p:nvPr/>
        </p:nvSpPr>
        <p:spPr>
          <a:xfrm>
            <a:off x="413740" y="4306401"/>
            <a:ext cx="77719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 smtClean="0">
                <a:solidFill>
                  <a:srgbClr val="05496B"/>
                </a:solidFill>
              </a:rPr>
              <a:t>Srun4K</a:t>
            </a:r>
            <a:r>
              <a:rPr kumimoji="1" lang="zh-CN" altLang="en-US" sz="6600" dirty="0" smtClean="0">
                <a:solidFill>
                  <a:srgbClr val="05496B"/>
                </a:solidFill>
              </a:rPr>
              <a:t> 医院</a:t>
            </a:r>
            <a:r>
              <a:rPr kumimoji="1" lang="en-US" altLang="zh-CN" sz="6600" dirty="0" err="1" smtClean="0">
                <a:solidFill>
                  <a:srgbClr val="05496B"/>
                </a:solidFill>
              </a:rPr>
              <a:t>WIFI</a:t>
            </a:r>
            <a:r>
              <a:rPr kumimoji="1" lang="en-US" altLang="en-US" sz="6600" dirty="0" err="1" smtClean="0">
                <a:solidFill>
                  <a:srgbClr val="05496B"/>
                </a:solidFill>
              </a:rPr>
              <a:t>认证</a:t>
            </a:r>
            <a:endParaRPr kumimoji="1" lang="zh-CN" altLang="en-US" sz="6600" dirty="0">
              <a:solidFill>
                <a:srgbClr val="05496B"/>
              </a:solidFill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9447336" y="6304697"/>
            <a:ext cx="2642999" cy="338550"/>
          </a:xfrm>
          <a:prstGeom prst="rect">
            <a:avLst/>
          </a:prstGeom>
          <a:solidFill>
            <a:srgbClr val="065D88"/>
          </a:solidFill>
        </p:spPr>
        <p:txBody>
          <a:bodyPr wrap="square" lIns="91436" tIns="45718" rIns="91436" bIns="45718">
            <a:spAutoFit/>
          </a:bodyPr>
          <a:lstStyle/>
          <a:p>
            <a:pPr algn="ctr" defTabSz="457178"/>
            <a:r>
              <a:rPr kumimoji="1" lang="en-US" altLang="en-US" sz="1600" b="1" dirty="0" smtClean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深澜软件</a:t>
            </a:r>
            <a:r>
              <a:rPr kumimoji="1" lang="zh-CN" altLang="en-US" sz="1600" b="1" dirty="0" smtClean="0">
                <a:solidFill>
                  <a:schemeClr val="bg1"/>
                </a:solidFill>
                <a:latin typeface="Century Gothic"/>
                <a:ea typeface="微软雅黑" panose="020B0503020204020204" pitchFamily="34" charset="-122"/>
              </a:rPr>
              <a:t>科技有限公司</a:t>
            </a:r>
            <a:endParaRPr kumimoji="1" lang="zh-CN" altLang="en-US" sz="1600" b="1" dirty="0">
              <a:solidFill>
                <a:schemeClr val="bg1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41" y="4262130"/>
            <a:ext cx="1828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7099"/>
      </p:ext>
    </p:extLst>
  </p:cSld>
  <p:clrMapOvr>
    <a:masterClrMapping/>
  </p:clrMapOvr>
  <p:transition spd="slow" advTm="1959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69317" y="679717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用户前端认证模式（自引导模式，来访）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47"/>
          <p:cNvSpPr/>
          <p:nvPr/>
        </p:nvSpPr>
        <p:spPr>
          <a:xfrm flipH="1" flipV="1">
            <a:off x="5782928" y="2582010"/>
            <a:ext cx="445256" cy="228034"/>
          </a:xfrm>
          <a:prstGeom prst="rt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424203567"/>
              </p:ext>
            </p:extLst>
          </p:nvPr>
        </p:nvGraphicFramePr>
        <p:xfrm>
          <a:off x="2001025" y="1022308"/>
          <a:ext cx="7817618" cy="431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977047" y="4515684"/>
            <a:ext cx="663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首次：自动</a:t>
            </a:r>
            <a:r>
              <a:rPr kumimoji="1" lang="en-US" altLang="zh-CN" dirty="0" smtClean="0"/>
              <a:t>4G</a:t>
            </a:r>
            <a:r>
              <a:rPr kumimoji="1" lang="zh-CN" altLang="en-US" dirty="0" smtClean="0"/>
              <a:t>引导进入访客</a:t>
            </a:r>
            <a:r>
              <a:rPr kumimoji="1" lang="en-US" altLang="zh-CN" dirty="0" smtClean="0"/>
              <a:t>SSID</a:t>
            </a:r>
            <a:r>
              <a:rPr kumimoji="1" lang="zh-CN" altLang="en-US" dirty="0" smtClean="0"/>
              <a:t>，短信验证（实名制），上网。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934049" y="4993687"/>
            <a:ext cx="498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再次：直接自动连接</a:t>
            </a:r>
            <a:r>
              <a:rPr kumimoji="1" lang="en-US" altLang="zh-CN" dirty="0" smtClean="0"/>
              <a:t>SSID</a:t>
            </a:r>
            <a:r>
              <a:rPr kumimoji="1" lang="zh-CN" altLang="en-US" dirty="0" smtClean="0"/>
              <a:t>上网，网页展示点击。</a:t>
            </a:r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939902" y="548864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漫游：只要一次登录注册过，以后自动连接上网</a:t>
            </a:r>
            <a:r>
              <a:rPr kumimoji="1" lang="zh-CN" altLang="zh-CN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22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450027" y="4293298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Content Placeholder 2"/>
          <p:cNvSpPr>
            <a:spLocks noChangeArrowheads="1"/>
          </p:cNvSpPr>
          <p:nvPr/>
        </p:nvSpPr>
        <p:spPr bwMode="auto">
          <a:xfrm>
            <a:off x="1405607" y="1590071"/>
            <a:ext cx="5966120" cy="46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460375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4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1pPr>
            <a:lvl2pPr marL="855663" indent="-3952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2pPr>
            <a:lvl3pPr marL="1258888" indent="-4016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6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3pPr>
            <a:lvl4pPr marL="1604963" indent="-3444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4pPr>
            <a:lvl5pPr marL="1941513" indent="-334963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5pPr>
            <a:lvl6pPr marL="23987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6pPr>
            <a:lvl7pPr marL="28559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7pPr>
            <a:lvl8pPr marL="33131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8pPr>
            <a:lvl9pPr marL="37703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rgbClr val="002060"/>
              </a:solidFill>
              <a:latin typeface="Yuppy SC" charset="-122"/>
              <a:ea typeface="Yuppy SC" charset="-122"/>
              <a:cs typeface="Yuppy SC" charset="-122"/>
              <a:sym typeface="幼圆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基于负载均衡的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AAA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7352" y="1579934"/>
            <a:ext cx="919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核心认证系统：</a:t>
            </a:r>
            <a:r>
              <a:rPr kumimoji="1" lang="en-US" altLang="zh-CN" dirty="0" smtClean="0"/>
              <a:t>Srun4K</a:t>
            </a:r>
            <a:r>
              <a:rPr kumimoji="1" lang="zh-CN" altLang="en-US" dirty="0" smtClean="0"/>
              <a:t> 提供了基于负载均衡体系的</a:t>
            </a:r>
            <a:r>
              <a:rPr kumimoji="1" lang="en-US" altLang="zh-CN" dirty="0" smtClean="0"/>
              <a:t>AAA</a:t>
            </a:r>
            <a:r>
              <a:rPr kumimoji="1" lang="zh-CN" altLang="en-US" dirty="0" smtClean="0"/>
              <a:t>（单机</a:t>
            </a:r>
            <a:r>
              <a:rPr kumimoji="1" lang="en-US" altLang="zh-CN" dirty="0" smtClean="0"/>
              <a:t>1200</a:t>
            </a:r>
            <a:r>
              <a:rPr kumimoji="1" lang="zh-CN" altLang="en-US" dirty="0" smtClean="0"/>
              <a:t>报文</a:t>
            </a:r>
            <a:r>
              <a:rPr kumimoji="1" lang="en-US" altLang="zh-CN" dirty="0" smtClean="0"/>
              <a:t>/S</a:t>
            </a:r>
            <a:r>
              <a:rPr kumimoji="1" lang="zh-CN" altLang="en-US" dirty="0" smtClean="0"/>
              <a:t>），</a:t>
            </a:r>
            <a:r>
              <a:rPr kumimoji="1" lang="en-US" altLang="zh-CN" dirty="0" smtClean="0"/>
              <a:t>Portal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Server(</a:t>
            </a:r>
            <a:r>
              <a:rPr kumimoji="1" lang="en-US" altLang="zh-CN" dirty="0" err="1" smtClean="0"/>
              <a:t>WISP,Self</a:t>
            </a:r>
            <a:r>
              <a:rPr kumimoji="1" lang="en-US" altLang="zh-CN" dirty="0" smtClean="0"/>
              <a:t>-SERVICE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01056236"/>
              </p:ext>
            </p:extLst>
          </p:nvPr>
        </p:nvGraphicFramePr>
        <p:xfrm>
          <a:off x="526552" y="2292454"/>
          <a:ext cx="4999017" cy="364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487676393"/>
              </p:ext>
            </p:extLst>
          </p:nvPr>
        </p:nvGraphicFramePr>
        <p:xfrm>
          <a:off x="6037392" y="2289957"/>
          <a:ext cx="4999017" cy="364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94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450027" y="4293298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Content Placeholder 2"/>
          <p:cNvSpPr>
            <a:spLocks noChangeArrowheads="1"/>
          </p:cNvSpPr>
          <p:nvPr/>
        </p:nvSpPr>
        <p:spPr bwMode="auto">
          <a:xfrm>
            <a:off x="1405607" y="1590071"/>
            <a:ext cx="5966120" cy="46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460375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4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1pPr>
            <a:lvl2pPr marL="855663" indent="-3952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2pPr>
            <a:lvl3pPr marL="1258888" indent="-4016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6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3pPr>
            <a:lvl4pPr marL="1604963" indent="-3444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4pPr>
            <a:lvl5pPr marL="1941513" indent="-334963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5pPr>
            <a:lvl6pPr marL="23987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6pPr>
            <a:lvl7pPr marL="28559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7pPr>
            <a:lvl8pPr marL="33131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8pPr>
            <a:lvl9pPr marL="37703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rgbClr val="002060"/>
              </a:solidFill>
              <a:latin typeface="Yuppy SC" charset="-122"/>
              <a:ea typeface="Yuppy SC" charset="-122"/>
              <a:cs typeface="Yuppy SC" charset="-122"/>
              <a:sym typeface="幼圆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Srun4K 逃生系统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81795" y="1482005"/>
            <a:ext cx="919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异地逃生机制：为了保证核心系统稳定，</a:t>
            </a:r>
            <a:r>
              <a:rPr kumimoji="1" lang="zh-CN" altLang="zh-CN" dirty="0" smtClean="0"/>
              <a:t>S</a:t>
            </a:r>
            <a:r>
              <a:rPr kumimoji="1" lang="en-US" altLang="zh-CN" dirty="0" smtClean="0"/>
              <a:t>run4K</a:t>
            </a:r>
            <a:r>
              <a:rPr kumimoji="1" lang="zh-CN" altLang="en-US" dirty="0" smtClean="0"/>
              <a:t> 提供了异地逃生机制，系统恢复后可以自动切换回主认证系统</a:t>
            </a:r>
            <a:endParaRPr kumimoji="1" lang="zh-CN" altLang="en-US" dirty="0"/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917146587"/>
              </p:ext>
            </p:extLst>
          </p:nvPr>
        </p:nvGraphicFramePr>
        <p:xfrm>
          <a:off x="1288632" y="2091090"/>
          <a:ext cx="8591960" cy="385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376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450027" y="4293298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Content Placeholder 2"/>
          <p:cNvSpPr>
            <a:spLocks noChangeArrowheads="1"/>
          </p:cNvSpPr>
          <p:nvPr/>
        </p:nvSpPr>
        <p:spPr bwMode="auto">
          <a:xfrm>
            <a:off x="1405607" y="1590071"/>
            <a:ext cx="5966120" cy="46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460375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4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1pPr>
            <a:lvl2pPr marL="855663" indent="-3952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4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2pPr>
            <a:lvl3pPr marL="1258888" indent="-40163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6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3pPr>
            <a:lvl4pPr marL="1604963" indent="-344488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4pPr>
            <a:lvl5pPr marL="1941513" indent="-334963">
              <a:lnSpc>
                <a:spcPct val="90000"/>
              </a:lnSpc>
              <a:spcBef>
                <a:spcPct val="20000"/>
              </a:spcBef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5pPr>
            <a:lvl6pPr marL="23987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6pPr>
            <a:lvl7pPr marL="28559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7pPr>
            <a:lvl8pPr marL="33131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8pPr>
            <a:lvl9pPr marL="3770313" indent="-334963" defTabSz="1219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120000"/>
              <a:buFont typeface="Arial" charset="0"/>
              <a:buChar char="•"/>
              <a:defRPr sz="32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  <a:sym typeface="Segoe UI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b="1" dirty="0">
              <a:solidFill>
                <a:srgbClr val="002060"/>
              </a:solidFill>
              <a:latin typeface="Yuppy SC" charset="-122"/>
              <a:ea typeface="Yuppy SC" charset="-122"/>
              <a:cs typeface="Yuppy SC" charset="-122"/>
              <a:sym typeface="幼圆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数据远程异地备份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81795" y="1482005"/>
            <a:ext cx="919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异地数据备份机制：为了保证运营数据的安全，</a:t>
            </a:r>
            <a:r>
              <a:rPr kumimoji="1" lang="en-US" altLang="zh-CN" dirty="0" smtClean="0"/>
              <a:t>Srun4K</a:t>
            </a:r>
            <a:r>
              <a:rPr kumimoji="1" lang="zh-CN" altLang="en-US" dirty="0" smtClean="0"/>
              <a:t> 提供了异地备份体系</a:t>
            </a:r>
            <a:endParaRPr kumimoji="1"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415403517"/>
              </p:ext>
            </p:extLst>
          </p:nvPr>
        </p:nvGraphicFramePr>
        <p:xfrm>
          <a:off x="2759881" y="2354413"/>
          <a:ext cx="6532212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269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程序表现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97" y="1343999"/>
            <a:ext cx="10097409" cy="48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5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程序表现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23" y="1371326"/>
            <a:ext cx="9493423" cy="50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8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程序表现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1" y="1351107"/>
            <a:ext cx="9714109" cy="51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程序表现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20" y="1348531"/>
            <a:ext cx="9807030" cy="50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程序表现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37" y="1528691"/>
            <a:ext cx="9590214" cy="45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6160" y="2133886"/>
            <a:ext cx="6849844" cy="3394526"/>
            <a:chOff x="2827112" y="2021289"/>
            <a:chExt cx="8649152" cy="4286193"/>
          </a:xfrm>
          <a:solidFill>
            <a:srgbClr val="05496B"/>
          </a:solidFill>
        </p:grpSpPr>
        <p:sp>
          <p:nvSpPr>
            <p:cNvPr id="3" name="Freeform 240"/>
            <p:cNvSpPr>
              <a:spLocks/>
            </p:cNvSpPr>
            <p:nvPr/>
          </p:nvSpPr>
          <p:spPr bwMode="auto">
            <a:xfrm>
              <a:off x="5620600" y="2733522"/>
              <a:ext cx="262290" cy="388103"/>
            </a:xfrm>
            <a:custGeom>
              <a:avLst/>
              <a:gdLst>
                <a:gd name="T0" fmla="*/ 123 w 123"/>
                <a:gd name="T1" fmla="*/ 182 h 182"/>
                <a:gd name="T2" fmla="*/ 0 w 123"/>
                <a:gd name="T3" fmla="*/ 66 h 182"/>
                <a:gd name="T4" fmla="*/ 121 w 123"/>
                <a:gd name="T5" fmla="*/ 0 h 182"/>
                <a:gd name="T6" fmla="*/ 123 w 12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82">
                  <a:moveTo>
                    <a:pt x="123" y="182"/>
                  </a:moveTo>
                  <a:lnTo>
                    <a:pt x="0" y="66"/>
                  </a:lnTo>
                  <a:lnTo>
                    <a:pt x="121" y="0"/>
                  </a:lnTo>
                  <a:lnTo>
                    <a:pt x="123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 241"/>
            <p:cNvSpPr>
              <a:spLocks/>
            </p:cNvSpPr>
            <p:nvPr/>
          </p:nvSpPr>
          <p:spPr bwMode="auto">
            <a:xfrm>
              <a:off x="5878626" y="2733522"/>
              <a:ext cx="247362" cy="388103"/>
            </a:xfrm>
            <a:custGeom>
              <a:avLst/>
              <a:gdLst>
                <a:gd name="T0" fmla="*/ 2 w 116"/>
                <a:gd name="T1" fmla="*/ 182 h 182"/>
                <a:gd name="T2" fmla="*/ 0 w 116"/>
                <a:gd name="T3" fmla="*/ 0 h 182"/>
                <a:gd name="T4" fmla="*/ 116 w 116"/>
                <a:gd name="T5" fmla="*/ 47 h 182"/>
                <a:gd name="T6" fmla="*/ 2 w 116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2">
                  <a:moveTo>
                    <a:pt x="2" y="182"/>
                  </a:moveTo>
                  <a:lnTo>
                    <a:pt x="0" y="0"/>
                  </a:lnTo>
                  <a:lnTo>
                    <a:pt x="116" y="47"/>
                  </a:lnTo>
                  <a:lnTo>
                    <a:pt x="2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242"/>
            <p:cNvSpPr>
              <a:spLocks/>
            </p:cNvSpPr>
            <p:nvPr/>
          </p:nvSpPr>
          <p:spPr bwMode="auto">
            <a:xfrm>
              <a:off x="5878626" y="2390200"/>
              <a:ext cx="332660" cy="343323"/>
            </a:xfrm>
            <a:custGeom>
              <a:avLst/>
              <a:gdLst>
                <a:gd name="T0" fmla="*/ 11 w 156"/>
                <a:gd name="T1" fmla="*/ 0 h 161"/>
                <a:gd name="T2" fmla="*/ 0 w 156"/>
                <a:gd name="T3" fmla="*/ 161 h 161"/>
                <a:gd name="T4" fmla="*/ 156 w 156"/>
                <a:gd name="T5" fmla="*/ 94 h 161"/>
                <a:gd name="T6" fmla="*/ 11 w 15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61">
                  <a:moveTo>
                    <a:pt x="11" y="0"/>
                  </a:moveTo>
                  <a:lnTo>
                    <a:pt x="0" y="161"/>
                  </a:lnTo>
                  <a:lnTo>
                    <a:pt x="156" y="9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43"/>
            <p:cNvSpPr>
              <a:spLocks/>
            </p:cNvSpPr>
            <p:nvPr/>
          </p:nvSpPr>
          <p:spPr bwMode="auto">
            <a:xfrm>
              <a:off x="5590746" y="2560794"/>
              <a:ext cx="287879" cy="313469"/>
            </a:xfrm>
            <a:custGeom>
              <a:avLst/>
              <a:gdLst>
                <a:gd name="T0" fmla="*/ 0 w 135"/>
                <a:gd name="T1" fmla="*/ 0 h 147"/>
                <a:gd name="T2" fmla="*/ 14 w 135"/>
                <a:gd name="T3" fmla="*/ 147 h 147"/>
                <a:gd name="T4" fmla="*/ 135 w 135"/>
                <a:gd name="T5" fmla="*/ 81 h 147"/>
                <a:gd name="T6" fmla="*/ 0 w 13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47">
                  <a:moveTo>
                    <a:pt x="0" y="0"/>
                  </a:moveTo>
                  <a:lnTo>
                    <a:pt x="14" y="147"/>
                  </a:lnTo>
                  <a:lnTo>
                    <a:pt x="135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244"/>
            <p:cNvSpPr>
              <a:spLocks/>
            </p:cNvSpPr>
            <p:nvPr/>
          </p:nvSpPr>
          <p:spPr bwMode="auto">
            <a:xfrm>
              <a:off x="5590746" y="2390200"/>
              <a:ext cx="311335" cy="343323"/>
            </a:xfrm>
            <a:custGeom>
              <a:avLst/>
              <a:gdLst>
                <a:gd name="T0" fmla="*/ 146 w 146"/>
                <a:gd name="T1" fmla="*/ 0 h 161"/>
                <a:gd name="T2" fmla="*/ 0 w 146"/>
                <a:gd name="T3" fmla="*/ 80 h 161"/>
                <a:gd name="T4" fmla="*/ 135 w 146"/>
                <a:gd name="T5" fmla="*/ 161 h 161"/>
                <a:gd name="T6" fmla="*/ 146 w 146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61">
                  <a:moveTo>
                    <a:pt x="146" y="0"/>
                  </a:moveTo>
                  <a:lnTo>
                    <a:pt x="0" y="80"/>
                  </a:lnTo>
                  <a:lnTo>
                    <a:pt x="135" y="161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878626" y="2590648"/>
              <a:ext cx="332660" cy="243098"/>
            </a:xfrm>
            <a:custGeom>
              <a:avLst/>
              <a:gdLst>
                <a:gd name="T0" fmla="*/ 156 w 156"/>
                <a:gd name="T1" fmla="*/ 0 h 114"/>
                <a:gd name="T2" fmla="*/ 116 w 156"/>
                <a:gd name="T3" fmla="*/ 114 h 114"/>
                <a:gd name="T4" fmla="*/ 0 w 156"/>
                <a:gd name="T5" fmla="*/ 67 h 114"/>
                <a:gd name="T6" fmla="*/ 156 w 15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4">
                  <a:moveTo>
                    <a:pt x="156" y="0"/>
                  </a:moveTo>
                  <a:lnTo>
                    <a:pt x="116" y="114"/>
                  </a:lnTo>
                  <a:lnTo>
                    <a:pt x="0" y="67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246"/>
            <p:cNvSpPr>
              <a:spLocks/>
            </p:cNvSpPr>
            <p:nvPr/>
          </p:nvSpPr>
          <p:spPr bwMode="auto">
            <a:xfrm>
              <a:off x="5902082" y="2257989"/>
              <a:ext cx="353984" cy="332660"/>
            </a:xfrm>
            <a:custGeom>
              <a:avLst/>
              <a:gdLst>
                <a:gd name="T0" fmla="*/ 0 w 166"/>
                <a:gd name="T1" fmla="*/ 62 h 156"/>
                <a:gd name="T2" fmla="*/ 166 w 166"/>
                <a:gd name="T3" fmla="*/ 0 h 156"/>
                <a:gd name="T4" fmla="*/ 145 w 166"/>
                <a:gd name="T5" fmla="*/ 156 h 156"/>
                <a:gd name="T6" fmla="*/ 0 w 166"/>
                <a:gd name="T7" fmla="*/ 6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56">
                  <a:moveTo>
                    <a:pt x="0" y="62"/>
                  </a:moveTo>
                  <a:lnTo>
                    <a:pt x="166" y="0"/>
                  </a:lnTo>
                  <a:lnTo>
                    <a:pt x="145" y="156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247"/>
            <p:cNvSpPr>
              <a:spLocks/>
            </p:cNvSpPr>
            <p:nvPr/>
          </p:nvSpPr>
          <p:spPr bwMode="auto">
            <a:xfrm>
              <a:off x="5590746" y="2095924"/>
              <a:ext cx="311335" cy="464871"/>
            </a:xfrm>
            <a:custGeom>
              <a:avLst/>
              <a:gdLst>
                <a:gd name="T0" fmla="*/ 0 w 146"/>
                <a:gd name="T1" fmla="*/ 218 h 218"/>
                <a:gd name="T2" fmla="*/ 66 w 146"/>
                <a:gd name="T3" fmla="*/ 0 h 218"/>
                <a:gd name="T4" fmla="*/ 146 w 146"/>
                <a:gd name="T5" fmla="*/ 138 h 218"/>
                <a:gd name="T6" fmla="*/ 0 w 146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18">
                  <a:moveTo>
                    <a:pt x="0" y="218"/>
                  </a:moveTo>
                  <a:lnTo>
                    <a:pt x="66" y="0"/>
                  </a:lnTo>
                  <a:lnTo>
                    <a:pt x="146" y="138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248"/>
            <p:cNvSpPr>
              <a:spLocks/>
            </p:cNvSpPr>
            <p:nvPr/>
          </p:nvSpPr>
          <p:spPr bwMode="auto">
            <a:xfrm>
              <a:off x="5902082" y="2021289"/>
              <a:ext cx="353984" cy="368912"/>
            </a:xfrm>
            <a:custGeom>
              <a:avLst/>
              <a:gdLst>
                <a:gd name="T0" fmla="*/ 67 w 166"/>
                <a:gd name="T1" fmla="*/ 0 h 173"/>
                <a:gd name="T2" fmla="*/ 0 w 166"/>
                <a:gd name="T3" fmla="*/ 173 h 173"/>
                <a:gd name="T4" fmla="*/ 166 w 166"/>
                <a:gd name="T5" fmla="*/ 111 h 173"/>
                <a:gd name="T6" fmla="*/ 67 w 16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73">
                  <a:moveTo>
                    <a:pt x="67" y="0"/>
                  </a:moveTo>
                  <a:lnTo>
                    <a:pt x="0" y="173"/>
                  </a:lnTo>
                  <a:lnTo>
                    <a:pt x="166" y="1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249"/>
            <p:cNvSpPr>
              <a:spLocks/>
            </p:cNvSpPr>
            <p:nvPr/>
          </p:nvSpPr>
          <p:spPr bwMode="auto">
            <a:xfrm>
              <a:off x="5731487" y="2021289"/>
              <a:ext cx="313468" cy="368912"/>
            </a:xfrm>
            <a:custGeom>
              <a:avLst/>
              <a:gdLst>
                <a:gd name="T0" fmla="*/ 0 w 147"/>
                <a:gd name="T1" fmla="*/ 35 h 173"/>
                <a:gd name="T2" fmla="*/ 80 w 147"/>
                <a:gd name="T3" fmla="*/ 173 h 173"/>
                <a:gd name="T4" fmla="*/ 147 w 147"/>
                <a:gd name="T5" fmla="*/ 0 h 173"/>
                <a:gd name="T6" fmla="*/ 0 w 147"/>
                <a:gd name="T7" fmla="*/ 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73">
                  <a:moveTo>
                    <a:pt x="0" y="35"/>
                  </a:moveTo>
                  <a:lnTo>
                    <a:pt x="80" y="173"/>
                  </a:lnTo>
                  <a:lnTo>
                    <a:pt x="147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250"/>
            <p:cNvSpPr>
              <a:spLocks/>
            </p:cNvSpPr>
            <p:nvPr/>
          </p:nvSpPr>
          <p:spPr bwMode="auto">
            <a:xfrm>
              <a:off x="6125988" y="2590648"/>
              <a:ext cx="251627" cy="243098"/>
            </a:xfrm>
            <a:custGeom>
              <a:avLst/>
              <a:gdLst>
                <a:gd name="T0" fmla="*/ 0 w 118"/>
                <a:gd name="T1" fmla="*/ 114 h 114"/>
                <a:gd name="T2" fmla="*/ 118 w 118"/>
                <a:gd name="T3" fmla="*/ 67 h 114"/>
                <a:gd name="T4" fmla="*/ 40 w 118"/>
                <a:gd name="T5" fmla="*/ 0 h 114"/>
                <a:gd name="T6" fmla="*/ 0 w 118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4">
                  <a:moveTo>
                    <a:pt x="0" y="114"/>
                  </a:moveTo>
                  <a:lnTo>
                    <a:pt x="118" y="67"/>
                  </a:lnTo>
                  <a:lnTo>
                    <a:pt x="4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251"/>
            <p:cNvSpPr>
              <a:spLocks/>
            </p:cNvSpPr>
            <p:nvPr/>
          </p:nvSpPr>
          <p:spPr bwMode="auto">
            <a:xfrm>
              <a:off x="6211285" y="2257989"/>
              <a:ext cx="302806" cy="332660"/>
            </a:xfrm>
            <a:custGeom>
              <a:avLst/>
              <a:gdLst>
                <a:gd name="T0" fmla="*/ 21 w 142"/>
                <a:gd name="T1" fmla="*/ 0 h 156"/>
                <a:gd name="T2" fmla="*/ 142 w 142"/>
                <a:gd name="T3" fmla="*/ 62 h 156"/>
                <a:gd name="T4" fmla="*/ 0 w 142"/>
                <a:gd name="T5" fmla="*/ 156 h 156"/>
                <a:gd name="T6" fmla="*/ 21 w 142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6">
                  <a:moveTo>
                    <a:pt x="21" y="0"/>
                  </a:moveTo>
                  <a:lnTo>
                    <a:pt x="142" y="62"/>
                  </a:lnTo>
                  <a:lnTo>
                    <a:pt x="0" y="156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252"/>
            <p:cNvSpPr>
              <a:spLocks/>
            </p:cNvSpPr>
            <p:nvPr/>
          </p:nvSpPr>
          <p:spPr bwMode="auto">
            <a:xfrm>
              <a:off x="6211285" y="2390200"/>
              <a:ext cx="302806" cy="343323"/>
            </a:xfrm>
            <a:custGeom>
              <a:avLst/>
              <a:gdLst>
                <a:gd name="T0" fmla="*/ 78 w 142"/>
                <a:gd name="T1" fmla="*/ 161 h 161"/>
                <a:gd name="T2" fmla="*/ 142 w 142"/>
                <a:gd name="T3" fmla="*/ 0 h 161"/>
                <a:gd name="T4" fmla="*/ 0 w 142"/>
                <a:gd name="T5" fmla="*/ 94 h 161"/>
                <a:gd name="T6" fmla="*/ 78 w 142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1">
                  <a:moveTo>
                    <a:pt x="78" y="161"/>
                  </a:moveTo>
                  <a:lnTo>
                    <a:pt x="142" y="0"/>
                  </a:lnTo>
                  <a:lnTo>
                    <a:pt x="0" y="94"/>
                  </a:lnTo>
                  <a:lnTo>
                    <a:pt x="78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53"/>
            <p:cNvSpPr>
              <a:spLocks/>
            </p:cNvSpPr>
            <p:nvPr/>
          </p:nvSpPr>
          <p:spPr bwMode="auto">
            <a:xfrm>
              <a:off x="6256066" y="2046878"/>
              <a:ext cx="317733" cy="343323"/>
            </a:xfrm>
            <a:custGeom>
              <a:avLst/>
              <a:gdLst>
                <a:gd name="T0" fmla="*/ 0 w 149"/>
                <a:gd name="T1" fmla="*/ 99 h 161"/>
                <a:gd name="T2" fmla="*/ 149 w 149"/>
                <a:gd name="T3" fmla="*/ 0 h 161"/>
                <a:gd name="T4" fmla="*/ 121 w 149"/>
                <a:gd name="T5" fmla="*/ 161 h 161"/>
                <a:gd name="T6" fmla="*/ 0 w 149"/>
                <a:gd name="T7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61">
                  <a:moveTo>
                    <a:pt x="0" y="99"/>
                  </a:moveTo>
                  <a:lnTo>
                    <a:pt x="149" y="0"/>
                  </a:lnTo>
                  <a:lnTo>
                    <a:pt x="121" y="161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54"/>
            <p:cNvSpPr>
              <a:spLocks/>
            </p:cNvSpPr>
            <p:nvPr/>
          </p:nvSpPr>
          <p:spPr bwMode="auto">
            <a:xfrm>
              <a:off x="6044955" y="2021289"/>
              <a:ext cx="528844" cy="236701"/>
            </a:xfrm>
            <a:custGeom>
              <a:avLst/>
              <a:gdLst>
                <a:gd name="T0" fmla="*/ 0 w 248"/>
                <a:gd name="T1" fmla="*/ 0 h 111"/>
                <a:gd name="T2" fmla="*/ 248 w 248"/>
                <a:gd name="T3" fmla="*/ 12 h 111"/>
                <a:gd name="T4" fmla="*/ 99 w 248"/>
                <a:gd name="T5" fmla="*/ 111 h 111"/>
                <a:gd name="T6" fmla="*/ 0 w 248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lnTo>
                    <a:pt x="248" y="12"/>
                  </a:lnTo>
                  <a:lnTo>
                    <a:pt x="99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55"/>
            <p:cNvSpPr>
              <a:spLocks/>
            </p:cNvSpPr>
            <p:nvPr/>
          </p:nvSpPr>
          <p:spPr bwMode="auto">
            <a:xfrm>
              <a:off x="5443609" y="2095924"/>
              <a:ext cx="287879" cy="464871"/>
            </a:xfrm>
            <a:custGeom>
              <a:avLst/>
              <a:gdLst>
                <a:gd name="T0" fmla="*/ 135 w 135"/>
                <a:gd name="T1" fmla="*/ 0 h 218"/>
                <a:gd name="T2" fmla="*/ 69 w 135"/>
                <a:gd name="T3" fmla="*/ 218 h 218"/>
                <a:gd name="T4" fmla="*/ 0 w 135"/>
                <a:gd name="T5" fmla="*/ 34 h 218"/>
                <a:gd name="T6" fmla="*/ 135 w 135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218">
                  <a:moveTo>
                    <a:pt x="135" y="0"/>
                  </a:moveTo>
                  <a:lnTo>
                    <a:pt x="69" y="218"/>
                  </a:lnTo>
                  <a:lnTo>
                    <a:pt x="0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56"/>
            <p:cNvSpPr>
              <a:spLocks/>
            </p:cNvSpPr>
            <p:nvPr/>
          </p:nvSpPr>
          <p:spPr bwMode="auto">
            <a:xfrm>
              <a:off x="5266616" y="2168426"/>
              <a:ext cx="324130" cy="392368"/>
            </a:xfrm>
            <a:custGeom>
              <a:avLst/>
              <a:gdLst>
                <a:gd name="T0" fmla="*/ 0 w 152"/>
                <a:gd name="T1" fmla="*/ 120 h 184"/>
                <a:gd name="T2" fmla="*/ 83 w 152"/>
                <a:gd name="T3" fmla="*/ 0 h 184"/>
                <a:gd name="T4" fmla="*/ 152 w 152"/>
                <a:gd name="T5" fmla="*/ 184 h 184"/>
                <a:gd name="T6" fmla="*/ 0 w 152"/>
                <a:gd name="T7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84">
                  <a:moveTo>
                    <a:pt x="0" y="120"/>
                  </a:moveTo>
                  <a:lnTo>
                    <a:pt x="83" y="0"/>
                  </a:lnTo>
                  <a:lnTo>
                    <a:pt x="152" y="18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57"/>
            <p:cNvSpPr>
              <a:spLocks/>
            </p:cNvSpPr>
            <p:nvPr/>
          </p:nvSpPr>
          <p:spPr bwMode="auto">
            <a:xfrm>
              <a:off x="5040578" y="2046878"/>
              <a:ext cx="388103" cy="211112"/>
            </a:xfrm>
            <a:custGeom>
              <a:avLst/>
              <a:gdLst>
                <a:gd name="T0" fmla="*/ 182 w 182"/>
                <a:gd name="T1" fmla="*/ 23 h 99"/>
                <a:gd name="T2" fmla="*/ 50 w 182"/>
                <a:gd name="T3" fmla="*/ 99 h 99"/>
                <a:gd name="T4" fmla="*/ 0 w 182"/>
                <a:gd name="T5" fmla="*/ 0 h 99"/>
                <a:gd name="T6" fmla="*/ 182 w 182"/>
                <a:gd name="T7" fmla="*/ 2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99">
                  <a:moveTo>
                    <a:pt x="182" y="23"/>
                  </a:moveTo>
                  <a:lnTo>
                    <a:pt x="50" y="99"/>
                  </a:lnTo>
                  <a:lnTo>
                    <a:pt x="0" y="0"/>
                  </a:lnTo>
                  <a:lnTo>
                    <a:pt x="182" y="2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8"/>
            <p:cNvSpPr>
              <a:spLocks/>
            </p:cNvSpPr>
            <p:nvPr/>
          </p:nvSpPr>
          <p:spPr bwMode="auto">
            <a:xfrm>
              <a:off x="4778290" y="2046878"/>
              <a:ext cx="368912" cy="211112"/>
            </a:xfrm>
            <a:custGeom>
              <a:avLst/>
              <a:gdLst>
                <a:gd name="T0" fmla="*/ 0 w 173"/>
                <a:gd name="T1" fmla="*/ 45 h 99"/>
                <a:gd name="T2" fmla="*/ 173 w 173"/>
                <a:gd name="T3" fmla="*/ 99 h 99"/>
                <a:gd name="T4" fmla="*/ 123 w 173"/>
                <a:gd name="T5" fmla="*/ 0 h 99"/>
                <a:gd name="T6" fmla="*/ 0 w 173"/>
                <a:gd name="T7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99">
                  <a:moveTo>
                    <a:pt x="0" y="45"/>
                  </a:moveTo>
                  <a:lnTo>
                    <a:pt x="173" y="99"/>
                  </a:lnTo>
                  <a:lnTo>
                    <a:pt x="123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59"/>
            <p:cNvSpPr>
              <a:spLocks/>
            </p:cNvSpPr>
            <p:nvPr/>
          </p:nvSpPr>
          <p:spPr bwMode="auto">
            <a:xfrm>
              <a:off x="4778290" y="2142837"/>
              <a:ext cx="368912" cy="336925"/>
            </a:xfrm>
            <a:custGeom>
              <a:avLst/>
              <a:gdLst>
                <a:gd name="T0" fmla="*/ 88 w 173"/>
                <a:gd name="T1" fmla="*/ 158 h 158"/>
                <a:gd name="T2" fmla="*/ 173 w 173"/>
                <a:gd name="T3" fmla="*/ 54 h 158"/>
                <a:gd name="T4" fmla="*/ 0 w 173"/>
                <a:gd name="T5" fmla="*/ 0 h 158"/>
                <a:gd name="T6" fmla="*/ 88 w 173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58">
                  <a:moveTo>
                    <a:pt x="88" y="158"/>
                  </a:moveTo>
                  <a:lnTo>
                    <a:pt x="173" y="54"/>
                  </a:lnTo>
                  <a:lnTo>
                    <a:pt x="0" y="0"/>
                  </a:lnTo>
                  <a:lnTo>
                    <a:pt x="88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60"/>
            <p:cNvSpPr>
              <a:spLocks/>
            </p:cNvSpPr>
            <p:nvPr/>
          </p:nvSpPr>
          <p:spPr bwMode="auto">
            <a:xfrm>
              <a:off x="4663138" y="2142837"/>
              <a:ext cx="302806" cy="336925"/>
            </a:xfrm>
            <a:custGeom>
              <a:avLst/>
              <a:gdLst>
                <a:gd name="T0" fmla="*/ 0 w 142"/>
                <a:gd name="T1" fmla="*/ 158 h 158"/>
                <a:gd name="T2" fmla="*/ 142 w 142"/>
                <a:gd name="T3" fmla="*/ 158 h 158"/>
                <a:gd name="T4" fmla="*/ 54 w 142"/>
                <a:gd name="T5" fmla="*/ 0 h 158"/>
                <a:gd name="T6" fmla="*/ 0 w 142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8">
                  <a:moveTo>
                    <a:pt x="0" y="158"/>
                  </a:moveTo>
                  <a:lnTo>
                    <a:pt x="142" y="158"/>
                  </a:lnTo>
                  <a:lnTo>
                    <a:pt x="54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61"/>
            <p:cNvSpPr>
              <a:spLocks/>
            </p:cNvSpPr>
            <p:nvPr/>
          </p:nvSpPr>
          <p:spPr bwMode="auto">
            <a:xfrm>
              <a:off x="4449895" y="2142837"/>
              <a:ext cx="328395" cy="336925"/>
            </a:xfrm>
            <a:custGeom>
              <a:avLst/>
              <a:gdLst>
                <a:gd name="T0" fmla="*/ 0 w 154"/>
                <a:gd name="T1" fmla="*/ 54 h 158"/>
                <a:gd name="T2" fmla="*/ 100 w 154"/>
                <a:gd name="T3" fmla="*/ 158 h 158"/>
                <a:gd name="T4" fmla="*/ 154 w 154"/>
                <a:gd name="T5" fmla="*/ 0 h 158"/>
                <a:gd name="T6" fmla="*/ 0 w 154"/>
                <a:gd name="T7" fmla="*/ 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58">
                  <a:moveTo>
                    <a:pt x="0" y="54"/>
                  </a:moveTo>
                  <a:lnTo>
                    <a:pt x="100" y="158"/>
                  </a:lnTo>
                  <a:lnTo>
                    <a:pt x="154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62"/>
            <p:cNvSpPr>
              <a:spLocks/>
            </p:cNvSpPr>
            <p:nvPr/>
          </p:nvSpPr>
          <p:spPr bwMode="auto">
            <a:xfrm>
              <a:off x="4383789" y="2257989"/>
              <a:ext cx="279350" cy="221773"/>
            </a:xfrm>
            <a:custGeom>
              <a:avLst/>
              <a:gdLst>
                <a:gd name="T0" fmla="*/ 0 w 131"/>
                <a:gd name="T1" fmla="*/ 104 h 104"/>
                <a:gd name="T2" fmla="*/ 131 w 131"/>
                <a:gd name="T3" fmla="*/ 104 h 104"/>
                <a:gd name="T4" fmla="*/ 31 w 131"/>
                <a:gd name="T5" fmla="*/ 0 h 104"/>
                <a:gd name="T6" fmla="*/ 0 w 131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4">
                  <a:moveTo>
                    <a:pt x="0" y="104"/>
                  </a:moveTo>
                  <a:lnTo>
                    <a:pt x="131" y="104"/>
                  </a:lnTo>
                  <a:lnTo>
                    <a:pt x="31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63"/>
            <p:cNvSpPr>
              <a:spLocks/>
            </p:cNvSpPr>
            <p:nvPr/>
          </p:nvSpPr>
          <p:spPr bwMode="auto">
            <a:xfrm>
              <a:off x="4066057" y="2257989"/>
              <a:ext cx="383838" cy="221773"/>
            </a:xfrm>
            <a:custGeom>
              <a:avLst/>
              <a:gdLst>
                <a:gd name="T0" fmla="*/ 0 w 180"/>
                <a:gd name="T1" fmla="*/ 52 h 104"/>
                <a:gd name="T2" fmla="*/ 149 w 180"/>
                <a:gd name="T3" fmla="*/ 104 h 104"/>
                <a:gd name="T4" fmla="*/ 180 w 180"/>
                <a:gd name="T5" fmla="*/ 0 h 104"/>
                <a:gd name="T6" fmla="*/ 0 w 180"/>
                <a:gd name="T7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4">
                  <a:moveTo>
                    <a:pt x="0" y="52"/>
                  </a:moveTo>
                  <a:lnTo>
                    <a:pt x="149" y="104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4"/>
            <p:cNvSpPr>
              <a:spLocks/>
            </p:cNvSpPr>
            <p:nvPr/>
          </p:nvSpPr>
          <p:spPr bwMode="auto">
            <a:xfrm>
              <a:off x="4076718" y="2479762"/>
              <a:ext cx="343323" cy="324130"/>
            </a:xfrm>
            <a:custGeom>
              <a:avLst/>
              <a:gdLst>
                <a:gd name="T0" fmla="*/ 0 w 161"/>
                <a:gd name="T1" fmla="*/ 112 h 152"/>
                <a:gd name="T2" fmla="*/ 144 w 161"/>
                <a:gd name="T3" fmla="*/ 0 h 152"/>
                <a:gd name="T4" fmla="*/ 161 w 161"/>
                <a:gd name="T5" fmla="*/ 152 h 152"/>
                <a:gd name="T6" fmla="*/ 0 w 161"/>
                <a:gd name="T7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52">
                  <a:moveTo>
                    <a:pt x="0" y="112"/>
                  </a:moveTo>
                  <a:lnTo>
                    <a:pt x="144" y="0"/>
                  </a:lnTo>
                  <a:lnTo>
                    <a:pt x="161" y="152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65"/>
            <p:cNvSpPr>
              <a:spLocks/>
            </p:cNvSpPr>
            <p:nvPr/>
          </p:nvSpPr>
          <p:spPr bwMode="auto">
            <a:xfrm>
              <a:off x="4383789" y="2479762"/>
              <a:ext cx="279350" cy="324130"/>
            </a:xfrm>
            <a:custGeom>
              <a:avLst/>
              <a:gdLst>
                <a:gd name="T0" fmla="*/ 131 w 131"/>
                <a:gd name="T1" fmla="*/ 0 h 152"/>
                <a:gd name="T2" fmla="*/ 17 w 131"/>
                <a:gd name="T3" fmla="*/ 152 h 152"/>
                <a:gd name="T4" fmla="*/ 0 w 131"/>
                <a:gd name="T5" fmla="*/ 0 h 152"/>
                <a:gd name="T6" fmla="*/ 131 w 13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52">
                  <a:moveTo>
                    <a:pt x="131" y="0"/>
                  </a:moveTo>
                  <a:lnTo>
                    <a:pt x="17" y="152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66"/>
            <p:cNvSpPr>
              <a:spLocks/>
            </p:cNvSpPr>
            <p:nvPr/>
          </p:nvSpPr>
          <p:spPr bwMode="auto">
            <a:xfrm>
              <a:off x="4420041" y="2479762"/>
              <a:ext cx="302806" cy="324130"/>
            </a:xfrm>
            <a:custGeom>
              <a:avLst/>
              <a:gdLst>
                <a:gd name="T0" fmla="*/ 142 w 142"/>
                <a:gd name="T1" fmla="*/ 126 h 152"/>
                <a:gd name="T2" fmla="*/ 0 w 142"/>
                <a:gd name="T3" fmla="*/ 152 h 152"/>
                <a:gd name="T4" fmla="*/ 114 w 142"/>
                <a:gd name="T5" fmla="*/ 0 h 152"/>
                <a:gd name="T6" fmla="*/ 142 w 142"/>
                <a:gd name="T7" fmla="*/ 1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52">
                  <a:moveTo>
                    <a:pt x="142" y="126"/>
                  </a:moveTo>
                  <a:lnTo>
                    <a:pt x="0" y="152"/>
                  </a:lnTo>
                  <a:lnTo>
                    <a:pt x="114" y="0"/>
                  </a:lnTo>
                  <a:lnTo>
                    <a:pt x="14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67"/>
            <p:cNvSpPr>
              <a:spLocks/>
            </p:cNvSpPr>
            <p:nvPr/>
          </p:nvSpPr>
          <p:spPr bwMode="auto">
            <a:xfrm>
              <a:off x="3976495" y="2479762"/>
              <a:ext cx="407296" cy="238833"/>
            </a:xfrm>
            <a:custGeom>
              <a:avLst/>
              <a:gdLst>
                <a:gd name="T0" fmla="*/ 0 w 191"/>
                <a:gd name="T1" fmla="*/ 7 h 112"/>
                <a:gd name="T2" fmla="*/ 47 w 191"/>
                <a:gd name="T3" fmla="*/ 112 h 112"/>
                <a:gd name="T4" fmla="*/ 191 w 191"/>
                <a:gd name="T5" fmla="*/ 0 h 112"/>
                <a:gd name="T6" fmla="*/ 0 w 191"/>
                <a:gd name="T7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7"/>
                  </a:moveTo>
                  <a:lnTo>
                    <a:pt x="47" y="112"/>
                  </a:lnTo>
                  <a:lnTo>
                    <a:pt x="19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68"/>
            <p:cNvSpPr>
              <a:spLocks/>
            </p:cNvSpPr>
            <p:nvPr/>
          </p:nvSpPr>
          <p:spPr bwMode="auto">
            <a:xfrm>
              <a:off x="4076718" y="2803892"/>
              <a:ext cx="343323" cy="266555"/>
            </a:xfrm>
            <a:custGeom>
              <a:avLst/>
              <a:gdLst>
                <a:gd name="T0" fmla="*/ 161 w 161"/>
                <a:gd name="T1" fmla="*/ 0 h 125"/>
                <a:gd name="T2" fmla="*/ 0 w 161"/>
                <a:gd name="T3" fmla="*/ 0 h 125"/>
                <a:gd name="T4" fmla="*/ 50 w 161"/>
                <a:gd name="T5" fmla="*/ 125 h 125"/>
                <a:gd name="T6" fmla="*/ 161 w 16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25">
                  <a:moveTo>
                    <a:pt x="161" y="0"/>
                  </a:moveTo>
                  <a:lnTo>
                    <a:pt x="0" y="0"/>
                  </a:lnTo>
                  <a:lnTo>
                    <a:pt x="50" y="12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9"/>
            <p:cNvSpPr>
              <a:spLocks/>
            </p:cNvSpPr>
            <p:nvPr/>
          </p:nvSpPr>
          <p:spPr bwMode="auto">
            <a:xfrm>
              <a:off x="3788840" y="2803892"/>
              <a:ext cx="394501" cy="266555"/>
            </a:xfrm>
            <a:custGeom>
              <a:avLst/>
              <a:gdLst>
                <a:gd name="T0" fmla="*/ 0 w 185"/>
                <a:gd name="T1" fmla="*/ 125 h 125"/>
                <a:gd name="T2" fmla="*/ 135 w 185"/>
                <a:gd name="T3" fmla="*/ 0 h 125"/>
                <a:gd name="T4" fmla="*/ 185 w 185"/>
                <a:gd name="T5" fmla="*/ 125 h 125"/>
                <a:gd name="T6" fmla="*/ 0 w 185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25">
                  <a:moveTo>
                    <a:pt x="0" y="125"/>
                  </a:moveTo>
                  <a:lnTo>
                    <a:pt x="135" y="0"/>
                  </a:lnTo>
                  <a:lnTo>
                    <a:pt x="185" y="125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0"/>
            <p:cNvSpPr>
              <a:spLocks/>
            </p:cNvSpPr>
            <p:nvPr/>
          </p:nvSpPr>
          <p:spPr bwMode="auto">
            <a:xfrm>
              <a:off x="3663026" y="2744184"/>
              <a:ext cx="413692" cy="326263"/>
            </a:xfrm>
            <a:custGeom>
              <a:avLst/>
              <a:gdLst>
                <a:gd name="T0" fmla="*/ 0 w 194"/>
                <a:gd name="T1" fmla="*/ 0 h 153"/>
                <a:gd name="T2" fmla="*/ 59 w 194"/>
                <a:gd name="T3" fmla="*/ 153 h 153"/>
                <a:gd name="T4" fmla="*/ 194 w 194"/>
                <a:gd name="T5" fmla="*/ 28 h 153"/>
                <a:gd name="T6" fmla="*/ 0 w 194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53">
                  <a:moveTo>
                    <a:pt x="0" y="0"/>
                  </a:moveTo>
                  <a:lnTo>
                    <a:pt x="59" y="153"/>
                  </a:lnTo>
                  <a:lnTo>
                    <a:pt x="194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71"/>
            <p:cNvSpPr>
              <a:spLocks/>
            </p:cNvSpPr>
            <p:nvPr/>
          </p:nvSpPr>
          <p:spPr bwMode="auto">
            <a:xfrm>
              <a:off x="3381545" y="2744184"/>
              <a:ext cx="407296" cy="358249"/>
            </a:xfrm>
            <a:custGeom>
              <a:avLst/>
              <a:gdLst>
                <a:gd name="T0" fmla="*/ 0 w 191"/>
                <a:gd name="T1" fmla="*/ 168 h 168"/>
                <a:gd name="T2" fmla="*/ 132 w 191"/>
                <a:gd name="T3" fmla="*/ 0 h 168"/>
                <a:gd name="T4" fmla="*/ 191 w 191"/>
                <a:gd name="T5" fmla="*/ 153 h 168"/>
                <a:gd name="T6" fmla="*/ 0 w 191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68">
                  <a:moveTo>
                    <a:pt x="0" y="168"/>
                  </a:moveTo>
                  <a:lnTo>
                    <a:pt x="132" y="0"/>
                  </a:lnTo>
                  <a:lnTo>
                    <a:pt x="191" y="153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72"/>
            <p:cNvSpPr>
              <a:spLocks/>
            </p:cNvSpPr>
            <p:nvPr/>
          </p:nvSpPr>
          <p:spPr bwMode="auto">
            <a:xfrm>
              <a:off x="3319705" y="2703668"/>
              <a:ext cx="343323" cy="398766"/>
            </a:xfrm>
            <a:custGeom>
              <a:avLst/>
              <a:gdLst>
                <a:gd name="T0" fmla="*/ 0 w 161"/>
                <a:gd name="T1" fmla="*/ 0 h 187"/>
                <a:gd name="T2" fmla="*/ 161 w 161"/>
                <a:gd name="T3" fmla="*/ 19 h 187"/>
                <a:gd name="T4" fmla="*/ 29 w 161"/>
                <a:gd name="T5" fmla="*/ 187 h 187"/>
                <a:gd name="T6" fmla="*/ 0 w 16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87">
                  <a:moveTo>
                    <a:pt x="0" y="0"/>
                  </a:moveTo>
                  <a:lnTo>
                    <a:pt x="161" y="19"/>
                  </a:lnTo>
                  <a:lnTo>
                    <a:pt x="29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73"/>
            <p:cNvSpPr>
              <a:spLocks/>
            </p:cNvSpPr>
            <p:nvPr/>
          </p:nvSpPr>
          <p:spPr bwMode="auto">
            <a:xfrm>
              <a:off x="3089402" y="2703668"/>
              <a:ext cx="292144" cy="398766"/>
            </a:xfrm>
            <a:custGeom>
              <a:avLst/>
              <a:gdLst>
                <a:gd name="T0" fmla="*/ 0 w 137"/>
                <a:gd name="T1" fmla="*/ 146 h 187"/>
                <a:gd name="T2" fmla="*/ 137 w 137"/>
                <a:gd name="T3" fmla="*/ 187 h 187"/>
                <a:gd name="T4" fmla="*/ 108 w 137"/>
                <a:gd name="T5" fmla="*/ 0 h 187"/>
                <a:gd name="T6" fmla="*/ 0 w 137"/>
                <a:gd name="T7" fmla="*/ 1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7">
                  <a:moveTo>
                    <a:pt x="0" y="146"/>
                  </a:moveTo>
                  <a:lnTo>
                    <a:pt x="137" y="187"/>
                  </a:lnTo>
                  <a:lnTo>
                    <a:pt x="108" y="0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74"/>
            <p:cNvSpPr>
              <a:spLocks/>
            </p:cNvSpPr>
            <p:nvPr/>
          </p:nvSpPr>
          <p:spPr bwMode="auto">
            <a:xfrm>
              <a:off x="2912409" y="2703668"/>
              <a:ext cx="407296" cy="311335"/>
            </a:xfrm>
            <a:custGeom>
              <a:avLst/>
              <a:gdLst>
                <a:gd name="T0" fmla="*/ 0 w 191"/>
                <a:gd name="T1" fmla="*/ 7 h 146"/>
                <a:gd name="T2" fmla="*/ 191 w 191"/>
                <a:gd name="T3" fmla="*/ 0 h 146"/>
                <a:gd name="T4" fmla="*/ 83 w 191"/>
                <a:gd name="T5" fmla="*/ 146 h 146"/>
                <a:gd name="T6" fmla="*/ 0 w 191"/>
                <a:gd name="T7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6">
                  <a:moveTo>
                    <a:pt x="0" y="7"/>
                  </a:moveTo>
                  <a:lnTo>
                    <a:pt x="191" y="0"/>
                  </a:lnTo>
                  <a:lnTo>
                    <a:pt x="83" y="146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75"/>
            <p:cNvSpPr>
              <a:spLocks/>
            </p:cNvSpPr>
            <p:nvPr/>
          </p:nvSpPr>
          <p:spPr bwMode="auto">
            <a:xfrm>
              <a:off x="3381545" y="3070447"/>
              <a:ext cx="407296" cy="238833"/>
            </a:xfrm>
            <a:custGeom>
              <a:avLst/>
              <a:gdLst>
                <a:gd name="T0" fmla="*/ 0 w 191"/>
                <a:gd name="T1" fmla="*/ 15 h 112"/>
                <a:gd name="T2" fmla="*/ 118 w 191"/>
                <a:gd name="T3" fmla="*/ 112 h 112"/>
                <a:gd name="T4" fmla="*/ 191 w 191"/>
                <a:gd name="T5" fmla="*/ 0 h 112"/>
                <a:gd name="T6" fmla="*/ 0 w 191"/>
                <a:gd name="T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12">
                  <a:moveTo>
                    <a:pt x="0" y="15"/>
                  </a:moveTo>
                  <a:lnTo>
                    <a:pt x="118" y="112"/>
                  </a:lnTo>
                  <a:lnTo>
                    <a:pt x="191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76"/>
            <p:cNvSpPr>
              <a:spLocks/>
            </p:cNvSpPr>
            <p:nvPr/>
          </p:nvSpPr>
          <p:spPr bwMode="auto">
            <a:xfrm>
              <a:off x="3633172" y="3070447"/>
              <a:ext cx="266555" cy="339058"/>
            </a:xfrm>
            <a:custGeom>
              <a:avLst/>
              <a:gdLst>
                <a:gd name="T0" fmla="*/ 125 w 125"/>
                <a:gd name="T1" fmla="*/ 159 h 159"/>
                <a:gd name="T2" fmla="*/ 73 w 125"/>
                <a:gd name="T3" fmla="*/ 0 h 159"/>
                <a:gd name="T4" fmla="*/ 0 w 125"/>
                <a:gd name="T5" fmla="*/ 112 h 159"/>
                <a:gd name="T6" fmla="*/ 125 w 125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59">
                  <a:moveTo>
                    <a:pt x="125" y="159"/>
                  </a:moveTo>
                  <a:lnTo>
                    <a:pt x="73" y="0"/>
                  </a:lnTo>
                  <a:lnTo>
                    <a:pt x="0" y="112"/>
                  </a:lnTo>
                  <a:lnTo>
                    <a:pt x="125" y="15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77"/>
            <p:cNvSpPr>
              <a:spLocks/>
            </p:cNvSpPr>
            <p:nvPr/>
          </p:nvSpPr>
          <p:spPr bwMode="auto">
            <a:xfrm>
              <a:off x="3788840" y="3070447"/>
              <a:ext cx="394501" cy="339058"/>
            </a:xfrm>
            <a:custGeom>
              <a:avLst/>
              <a:gdLst>
                <a:gd name="T0" fmla="*/ 185 w 185"/>
                <a:gd name="T1" fmla="*/ 0 h 159"/>
                <a:gd name="T2" fmla="*/ 52 w 185"/>
                <a:gd name="T3" fmla="*/ 159 h 159"/>
                <a:gd name="T4" fmla="*/ 0 w 185"/>
                <a:gd name="T5" fmla="*/ 0 h 159"/>
                <a:gd name="T6" fmla="*/ 185 w 185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9">
                  <a:moveTo>
                    <a:pt x="185" y="0"/>
                  </a:moveTo>
                  <a:lnTo>
                    <a:pt x="52" y="159"/>
                  </a:lnTo>
                  <a:lnTo>
                    <a:pt x="0" y="0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78"/>
            <p:cNvSpPr>
              <a:spLocks/>
            </p:cNvSpPr>
            <p:nvPr/>
          </p:nvSpPr>
          <p:spPr bwMode="auto">
            <a:xfrm>
              <a:off x="4183340" y="2803892"/>
              <a:ext cx="432885" cy="317733"/>
            </a:xfrm>
            <a:custGeom>
              <a:avLst/>
              <a:gdLst>
                <a:gd name="T0" fmla="*/ 111 w 203"/>
                <a:gd name="T1" fmla="*/ 0 h 149"/>
                <a:gd name="T2" fmla="*/ 203 w 203"/>
                <a:gd name="T3" fmla="*/ 149 h 149"/>
                <a:gd name="T4" fmla="*/ 0 w 203"/>
                <a:gd name="T5" fmla="*/ 125 h 149"/>
                <a:gd name="T6" fmla="*/ 111 w 20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49">
                  <a:moveTo>
                    <a:pt x="111" y="0"/>
                  </a:moveTo>
                  <a:lnTo>
                    <a:pt x="203" y="149"/>
                  </a:lnTo>
                  <a:lnTo>
                    <a:pt x="0" y="12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79"/>
            <p:cNvSpPr>
              <a:spLocks/>
            </p:cNvSpPr>
            <p:nvPr/>
          </p:nvSpPr>
          <p:spPr bwMode="auto">
            <a:xfrm>
              <a:off x="4420041" y="2748449"/>
              <a:ext cx="302806" cy="373177"/>
            </a:xfrm>
            <a:custGeom>
              <a:avLst/>
              <a:gdLst>
                <a:gd name="T0" fmla="*/ 142 w 142"/>
                <a:gd name="T1" fmla="*/ 0 h 175"/>
                <a:gd name="T2" fmla="*/ 92 w 142"/>
                <a:gd name="T3" fmla="*/ 175 h 175"/>
                <a:gd name="T4" fmla="*/ 0 w 142"/>
                <a:gd name="T5" fmla="*/ 26 h 175"/>
                <a:gd name="T6" fmla="*/ 142 w 142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5">
                  <a:moveTo>
                    <a:pt x="142" y="0"/>
                  </a:moveTo>
                  <a:lnTo>
                    <a:pt x="92" y="175"/>
                  </a:lnTo>
                  <a:lnTo>
                    <a:pt x="0" y="26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80"/>
            <p:cNvSpPr>
              <a:spLocks/>
            </p:cNvSpPr>
            <p:nvPr/>
          </p:nvSpPr>
          <p:spPr bwMode="auto">
            <a:xfrm>
              <a:off x="4616225" y="2748449"/>
              <a:ext cx="364647" cy="373177"/>
            </a:xfrm>
            <a:custGeom>
              <a:avLst/>
              <a:gdLst>
                <a:gd name="T0" fmla="*/ 171 w 171"/>
                <a:gd name="T1" fmla="*/ 118 h 175"/>
                <a:gd name="T2" fmla="*/ 0 w 171"/>
                <a:gd name="T3" fmla="*/ 175 h 175"/>
                <a:gd name="T4" fmla="*/ 50 w 171"/>
                <a:gd name="T5" fmla="*/ 0 h 175"/>
                <a:gd name="T6" fmla="*/ 171 w 171"/>
                <a:gd name="T7" fmla="*/ 11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175">
                  <a:moveTo>
                    <a:pt x="171" y="118"/>
                  </a:moveTo>
                  <a:lnTo>
                    <a:pt x="0" y="175"/>
                  </a:lnTo>
                  <a:lnTo>
                    <a:pt x="50" y="0"/>
                  </a:lnTo>
                  <a:lnTo>
                    <a:pt x="171" y="1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81"/>
            <p:cNvSpPr>
              <a:spLocks/>
            </p:cNvSpPr>
            <p:nvPr/>
          </p:nvSpPr>
          <p:spPr bwMode="auto">
            <a:xfrm>
              <a:off x="4722846" y="2560794"/>
              <a:ext cx="258025" cy="439281"/>
            </a:xfrm>
            <a:custGeom>
              <a:avLst/>
              <a:gdLst>
                <a:gd name="T0" fmla="*/ 104 w 121"/>
                <a:gd name="T1" fmla="*/ 0 h 206"/>
                <a:gd name="T2" fmla="*/ 0 w 121"/>
                <a:gd name="T3" fmla="*/ 88 h 206"/>
                <a:gd name="T4" fmla="*/ 121 w 121"/>
                <a:gd name="T5" fmla="*/ 206 h 206"/>
                <a:gd name="T6" fmla="*/ 104 w 121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06">
                  <a:moveTo>
                    <a:pt x="104" y="0"/>
                  </a:moveTo>
                  <a:lnTo>
                    <a:pt x="0" y="88"/>
                  </a:lnTo>
                  <a:lnTo>
                    <a:pt x="121" y="20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82"/>
            <p:cNvSpPr>
              <a:spLocks/>
            </p:cNvSpPr>
            <p:nvPr/>
          </p:nvSpPr>
          <p:spPr bwMode="auto">
            <a:xfrm>
              <a:off x="4944620" y="2560794"/>
              <a:ext cx="321998" cy="439281"/>
            </a:xfrm>
            <a:custGeom>
              <a:avLst/>
              <a:gdLst>
                <a:gd name="T0" fmla="*/ 151 w 151"/>
                <a:gd name="T1" fmla="*/ 71 h 206"/>
                <a:gd name="T2" fmla="*/ 17 w 151"/>
                <a:gd name="T3" fmla="*/ 206 h 206"/>
                <a:gd name="T4" fmla="*/ 0 w 151"/>
                <a:gd name="T5" fmla="*/ 0 h 206"/>
                <a:gd name="T6" fmla="*/ 151 w 151"/>
                <a:gd name="T7" fmla="*/ 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206">
                  <a:moveTo>
                    <a:pt x="151" y="71"/>
                  </a:moveTo>
                  <a:lnTo>
                    <a:pt x="17" y="206"/>
                  </a:lnTo>
                  <a:lnTo>
                    <a:pt x="0" y="0"/>
                  </a:lnTo>
                  <a:lnTo>
                    <a:pt x="151" y="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83"/>
            <p:cNvSpPr>
              <a:spLocks/>
            </p:cNvSpPr>
            <p:nvPr/>
          </p:nvSpPr>
          <p:spPr bwMode="auto">
            <a:xfrm>
              <a:off x="4980870" y="2703668"/>
              <a:ext cx="484063" cy="296409"/>
            </a:xfrm>
            <a:custGeom>
              <a:avLst/>
              <a:gdLst>
                <a:gd name="T0" fmla="*/ 227 w 227"/>
                <a:gd name="T1" fmla="*/ 94 h 139"/>
                <a:gd name="T2" fmla="*/ 0 w 227"/>
                <a:gd name="T3" fmla="*/ 139 h 139"/>
                <a:gd name="T4" fmla="*/ 134 w 227"/>
                <a:gd name="T5" fmla="*/ 0 h 139"/>
                <a:gd name="T6" fmla="*/ 227 w 227"/>
                <a:gd name="T7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139">
                  <a:moveTo>
                    <a:pt x="227" y="94"/>
                  </a:moveTo>
                  <a:lnTo>
                    <a:pt x="0" y="139"/>
                  </a:lnTo>
                  <a:lnTo>
                    <a:pt x="134" y="0"/>
                  </a:lnTo>
                  <a:lnTo>
                    <a:pt x="227" y="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84"/>
            <p:cNvSpPr>
              <a:spLocks/>
            </p:cNvSpPr>
            <p:nvPr/>
          </p:nvSpPr>
          <p:spPr bwMode="auto">
            <a:xfrm>
              <a:off x="4183340" y="3070447"/>
              <a:ext cx="432885" cy="405163"/>
            </a:xfrm>
            <a:custGeom>
              <a:avLst/>
              <a:gdLst>
                <a:gd name="T0" fmla="*/ 203 w 203"/>
                <a:gd name="T1" fmla="*/ 24 h 190"/>
                <a:gd name="T2" fmla="*/ 189 w 203"/>
                <a:gd name="T3" fmla="*/ 190 h 190"/>
                <a:gd name="T4" fmla="*/ 0 w 203"/>
                <a:gd name="T5" fmla="*/ 0 h 190"/>
                <a:gd name="T6" fmla="*/ 203 w 203"/>
                <a:gd name="T7" fmla="*/ 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90">
                  <a:moveTo>
                    <a:pt x="203" y="24"/>
                  </a:moveTo>
                  <a:lnTo>
                    <a:pt x="189" y="190"/>
                  </a:lnTo>
                  <a:lnTo>
                    <a:pt x="0" y="0"/>
                  </a:lnTo>
                  <a:lnTo>
                    <a:pt x="203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85"/>
            <p:cNvSpPr>
              <a:spLocks/>
            </p:cNvSpPr>
            <p:nvPr/>
          </p:nvSpPr>
          <p:spPr bwMode="auto">
            <a:xfrm>
              <a:off x="4586371" y="3121625"/>
              <a:ext cx="358249" cy="353984"/>
            </a:xfrm>
            <a:custGeom>
              <a:avLst/>
              <a:gdLst>
                <a:gd name="T0" fmla="*/ 168 w 168"/>
                <a:gd name="T1" fmla="*/ 88 h 166"/>
                <a:gd name="T2" fmla="*/ 0 w 168"/>
                <a:gd name="T3" fmla="*/ 166 h 166"/>
                <a:gd name="T4" fmla="*/ 14 w 168"/>
                <a:gd name="T5" fmla="*/ 0 h 166"/>
                <a:gd name="T6" fmla="*/ 168 w 168"/>
                <a:gd name="T7" fmla="*/ 8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6">
                  <a:moveTo>
                    <a:pt x="168" y="88"/>
                  </a:moveTo>
                  <a:lnTo>
                    <a:pt x="0" y="166"/>
                  </a:lnTo>
                  <a:lnTo>
                    <a:pt x="14" y="0"/>
                  </a:lnTo>
                  <a:lnTo>
                    <a:pt x="168" y="8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86"/>
            <p:cNvSpPr>
              <a:spLocks/>
            </p:cNvSpPr>
            <p:nvPr/>
          </p:nvSpPr>
          <p:spPr bwMode="auto">
            <a:xfrm>
              <a:off x="3899727" y="3070447"/>
              <a:ext cx="283614" cy="545903"/>
            </a:xfrm>
            <a:custGeom>
              <a:avLst/>
              <a:gdLst>
                <a:gd name="T0" fmla="*/ 133 w 133"/>
                <a:gd name="T1" fmla="*/ 0 h 256"/>
                <a:gd name="T2" fmla="*/ 133 w 133"/>
                <a:gd name="T3" fmla="*/ 256 h 256"/>
                <a:gd name="T4" fmla="*/ 0 w 133"/>
                <a:gd name="T5" fmla="*/ 159 h 256"/>
                <a:gd name="T6" fmla="*/ 133 w 133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56">
                  <a:moveTo>
                    <a:pt x="133" y="0"/>
                  </a:moveTo>
                  <a:lnTo>
                    <a:pt x="133" y="256"/>
                  </a:lnTo>
                  <a:lnTo>
                    <a:pt x="0" y="15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287"/>
            <p:cNvSpPr>
              <a:spLocks/>
            </p:cNvSpPr>
            <p:nvPr/>
          </p:nvSpPr>
          <p:spPr bwMode="auto">
            <a:xfrm>
              <a:off x="4183340" y="3070447"/>
              <a:ext cx="403031" cy="545903"/>
            </a:xfrm>
            <a:custGeom>
              <a:avLst/>
              <a:gdLst>
                <a:gd name="T0" fmla="*/ 189 w 189"/>
                <a:gd name="T1" fmla="*/ 190 h 256"/>
                <a:gd name="T2" fmla="*/ 0 w 189"/>
                <a:gd name="T3" fmla="*/ 256 h 256"/>
                <a:gd name="T4" fmla="*/ 0 w 189"/>
                <a:gd name="T5" fmla="*/ 0 h 256"/>
                <a:gd name="T6" fmla="*/ 189 w 189"/>
                <a:gd name="T7" fmla="*/ 19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89" y="190"/>
                  </a:moveTo>
                  <a:lnTo>
                    <a:pt x="0" y="256"/>
                  </a:lnTo>
                  <a:lnTo>
                    <a:pt x="0" y="0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288"/>
            <p:cNvSpPr>
              <a:spLocks/>
            </p:cNvSpPr>
            <p:nvPr/>
          </p:nvSpPr>
          <p:spPr bwMode="auto">
            <a:xfrm>
              <a:off x="3899727" y="3409503"/>
              <a:ext cx="283614" cy="484063"/>
            </a:xfrm>
            <a:custGeom>
              <a:avLst/>
              <a:gdLst>
                <a:gd name="T0" fmla="*/ 19 w 133"/>
                <a:gd name="T1" fmla="*/ 227 h 227"/>
                <a:gd name="T2" fmla="*/ 0 w 133"/>
                <a:gd name="T3" fmla="*/ 0 h 227"/>
                <a:gd name="T4" fmla="*/ 133 w 133"/>
                <a:gd name="T5" fmla="*/ 97 h 227"/>
                <a:gd name="T6" fmla="*/ 19 w 133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27">
                  <a:moveTo>
                    <a:pt x="19" y="227"/>
                  </a:moveTo>
                  <a:lnTo>
                    <a:pt x="0" y="0"/>
                  </a:lnTo>
                  <a:lnTo>
                    <a:pt x="133" y="97"/>
                  </a:lnTo>
                  <a:lnTo>
                    <a:pt x="19" y="2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289"/>
            <p:cNvSpPr>
              <a:spLocks/>
            </p:cNvSpPr>
            <p:nvPr/>
          </p:nvSpPr>
          <p:spPr bwMode="auto">
            <a:xfrm>
              <a:off x="3940243" y="3616350"/>
              <a:ext cx="343323" cy="524579"/>
            </a:xfrm>
            <a:custGeom>
              <a:avLst/>
              <a:gdLst>
                <a:gd name="T0" fmla="*/ 161 w 161"/>
                <a:gd name="T1" fmla="*/ 246 h 246"/>
                <a:gd name="T2" fmla="*/ 0 w 161"/>
                <a:gd name="T3" fmla="*/ 130 h 246"/>
                <a:gd name="T4" fmla="*/ 114 w 161"/>
                <a:gd name="T5" fmla="*/ 0 h 246"/>
                <a:gd name="T6" fmla="*/ 161 w 161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6">
                  <a:moveTo>
                    <a:pt x="161" y="246"/>
                  </a:moveTo>
                  <a:lnTo>
                    <a:pt x="0" y="130"/>
                  </a:lnTo>
                  <a:lnTo>
                    <a:pt x="114" y="0"/>
                  </a:lnTo>
                  <a:lnTo>
                    <a:pt x="161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290"/>
            <p:cNvSpPr>
              <a:spLocks/>
            </p:cNvSpPr>
            <p:nvPr/>
          </p:nvSpPr>
          <p:spPr bwMode="auto">
            <a:xfrm>
              <a:off x="4183340" y="3475609"/>
              <a:ext cx="403031" cy="601346"/>
            </a:xfrm>
            <a:custGeom>
              <a:avLst/>
              <a:gdLst>
                <a:gd name="T0" fmla="*/ 189 w 189"/>
                <a:gd name="T1" fmla="*/ 0 h 282"/>
                <a:gd name="T2" fmla="*/ 173 w 189"/>
                <a:gd name="T3" fmla="*/ 282 h 282"/>
                <a:gd name="T4" fmla="*/ 0 w 189"/>
                <a:gd name="T5" fmla="*/ 66 h 282"/>
                <a:gd name="T6" fmla="*/ 189 w 189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82">
                  <a:moveTo>
                    <a:pt x="189" y="0"/>
                  </a:moveTo>
                  <a:lnTo>
                    <a:pt x="173" y="282"/>
                  </a:lnTo>
                  <a:lnTo>
                    <a:pt x="0" y="66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291"/>
            <p:cNvSpPr>
              <a:spLocks/>
            </p:cNvSpPr>
            <p:nvPr/>
          </p:nvSpPr>
          <p:spPr bwMode="auto">
            <a:xfrm>
              <a:off x="4183340" y="3616350"/>
              <a:ext cx="368912" cy="524579"/>
            </a:xfrm>
            <a:custGeom>
              <a:avLst/>
              <a:gdLst>
                <a:gd name="T0" fmla="*/ 47 w 173"/>
                <a:gd name="T1" fmla="*/ 246 h 246"/>
                <a:gd name="T2" fmla="*/ 0 w 173"/>
                <a:gd name="T3" fmla="*/ 0 h 246"/>
                <a:gd name="T4" fmla="*/ 173 w 173"/>
                <a:gd name="T5" fmla="*/ 216 h 246"/>
                <a:gd name="T6" fmla="*/ 47 w 173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46">
                  <a:moveTo>
                    <a:pt x="47" y="246"/>
                  </a:moveTo>
                  <a:lnTo>
                    <a:pt x="0" y="0"/>
                  </a:lnTo>
                  <a:lnTo>
                    <a:pt x="173" y="216"/>
                  </a:lnTo>
                  <a:lnTo>
                    <a:pt x="47" y="24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292"/>
            <p:cNvSpPr>
              <a:spLocks/>
            </p:cNvSpPr>
            <p:nvPr/>
          </p:nvSpPr>
          <p:spPr bwMode="auto">
            <a:xfrm>
              <a:off x="4586371" y="3309279"/>
              <a:ext cx="620539" cy="398766"/>
            </a:xfrm>
            <a:custGeom>
              <a:avLst/>
              <a:gdLst>
                <a:gd name="T0" fmla="*/ 168 w 291"/>
                <a:gd name="T1" fmla="*/ 0 h 187"/>
                <a:gd name="T2" fmla="*/ 291 w 291"/>
                <a:gd name="T3" fmla="*/ 187 h 187"/>
                <a:gd name="T4" fmla="*/ 0 w 291"/>
                <a:gd name="T5" fmla="*/ 78 h 187"/>
                <a:gd name="T6" fmla="*/ 168 w 291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187">
                  <a:moveTo>
                    <a:pt x="168" y="0"/>
                  </a:moveTo>
                  <a:lnTo>
                    <a:pt x="291" y="187"/>
                  </a:lnTo>
                  <a:lnTo>
                    <a:pt x="0" y="7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293"/>
            <p:cNvSpPr>
              <a:spLocks/>
            </p:cNvSpPr>
            <p:nvPr/>
          </p:nvSpPr>
          <p:spPr bwMode="auto">
            <a:xfrm>
              <a:off x="4552252" y="3475609"/>
              <a:ext cx="488328" cy="601346"/>
            </a:xfrm>
            <a:custGeom>
              <a:avLst/>
              <a:gdLst>
                <a:gd name="T0" fmla="*/ 229 w 229"/>
                <a:gd name="T1" fmla="*/ 234 h 282"/>
                <a:gd name="T2" fmla="*/ 16 w 229"/>
                <a:gd name="T3" fmla="*/ 0 h 282"/>
                <a:gd name="T4" fmla="*/ 0 w 229"/>
                <a:gd name="T5" fmla="*/ 282 h 282"/>
                <a:gd name="T6" fmla="*/ 229 w 229"/>
                <a:gd name="T7" fmla="*/ 2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282">
                  <a:moveTo>
                    <a:pt x="229" y="234"/>
                  </a:moveTo>
                  <a:lnTo>
                    <a:pt x="16" y="0"/>
                  </a:lnTo>
                  <a:lnTo>
                    <a:pt x="0" y="282"/>
                  </a:lnTo>
                  <a:lnTo>
                    <a:pt x="229" y="2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294"/>
            <p:cNvSpPr>
              <a:spLocks/>
            </p:cNvSpPr>
            <p:nvPr/>
          </p:nvSpPr>
          <p:spPr bwMode="auto">
            <a:xfrm>
              <a:off x="4586371" y="3475609"/>
              <a:ext cx="620539" cy="498990"/>
            </a:xfrm>
            <a:custGeom>
              <a:avLst/>
              <a:gdLst>
                <a:gd name="T0" fmla="*/ 291 w 291"/>
                <a:gd name="T1" fmla="*/ 109 h 234"/>
                <a:gd name="T2" fmla="*/ 213 w 291"/>
                <a:gd name="T3" fmla="*/ 234 h 234"/>
                <a:gd name="T4" fmla="*/ 0 w 291"/>
                <a:gd name="T5" fmla="*/ 0 h 234"/>
                <a:gd name="T6" fmla="*/ 291 w 291"/>
                <a:gd name="T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34">
                  <a:moveTo>
                    <a:pt x="291" y="109"/>
                  </a:moveTo>
                  <a:lnTo>
                    <a:pt x="213" y="234"/>
                  </a:lnTo>
                  <a:lnTo>
                    <a:pt x="0" y="0"/>
                  </a:lnTo>
                  <a:lnTo>
                    <a:pt x="291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295"/>
            <p:cNvSpPr>
              <a:spLocks/>
            </p:cNvSpPr>
            <p:nvPr/>
          </p:nvSpPr>
          <p:spPr bwMode="auto">
            <a:xfrm>
              <a:off x="4944620" y="3309279"/>
              <a:ext cx="590685" cy="398766"/>
            </a:xfrm>
            <a:custGeom>
              <a:avLst/>
              <a:gdLst>
                <a:gd name="T0" fmla="*/ 0 w 277"/>
                <a:gd name="T1" fmla="*/ 0 h 187"/>
                <a:gd name="T2" fmla="*/ 277 w 277"/>
                <a:gd name="T3" fmla="*/ 47 h 187"/>
                <a:gd name="T4" fmla="*/ 123 w 277"/>
                <a:gd name="T5" fmla="*/ 187 h 187"/>
                <a:gd name="T6" fmla="*/ 0 w 277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87">
                  <a:moveTo>
                    <a:pt x="0" y="0"/>
                  </a:moveTo>
                  <a:lnTo>
                    <a:pt x="277" y="47"/>
                  </a:lnTo>
                  <a:lnTo>
                    <a:pt x="123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296"/>
            <p:cNvSpPr>
              <a:spLocks/>
            </p:cNvSpPr>
            <p:nvPr/>
          </p:nvSpPr>
          <p:spPr bwMode="auto">
            <a:xfrm>
              <a:off x="4944620" y="3081108"/>
              <a:ext cx="590685" cy="328395"/>
            </a:xfrm>
            <a:custGeom>
              <a:avLst/>
              <a:gdLst>
                <a:gd name="T0" fmla="*/ 102 w 277"/>
                <a:gd name="T1" fmla="*/ 0 h 154"/>
                <a:gd name="T2" fmla="*/ 277 w 277"/>
                <a:gd name="T3" fmla="*/ 154 h 154"/>
                <a:gd name="T4" fmla="*/ 0 w 277"/>
                <a:gd name="T5" fmla="*/ 107 h 154"/>
                <a:gd name="T6" fmla="*/ 102 w 27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154">
                  <a:moveTo>
                    <a:pt x="102" y="0"/>
                  </a:moveTo>
                  <a:lnTo>
                    <a:pt x="277" y="154"/>
                  </a:lnTo>
                  <a:lnTo>
                    <a:pt x="0" y="107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297"/>
            <p:cNvSpPr>
              <a:spLocks/>
            </p:cNvSpPr>
            <p:nvPr/>
          </p:nvSpPr>
          <p:spPr bwMode="auto">
            <a:xfrm>
              <a:off x="4283565" y="4076956"/>
              <a:ext cx="268687" cy="311335"/>
            </a:xfrm>
            <a:custGeom>
              <a:avLst/>
              <a:gdLst>
                <a:gd name="T0" fmla="*/ 126 w 126"/>
                <a:gd name="T1" fmla="*/ 0 h 146"/>
                <a:gd name="T2" fmla="*/ 95 w 126"/>
                <a:gd name="T3" fmla="*/ 146 h 146"/>
                <a:gd name="T4" fmla="*/ 0 w 126"/>
                <a:gd name="T5" fmla="*/ 30 h 146"/>
                <a:gd name="T6" fmla="*/ 126 w 12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6">
                  <a:moveTo>
                    <a:pt x="126" y="0"/>
                  </a:moveTo>
                  <a:lnTo>
                    <a:pt x="95" y="146"/>
                  </a:lnTo>
                  <a:lnTo>
                    <a:pt x="0" y="30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298"/>
            <p:cNvSpPr>
              <a:spLocks/>
            </p:cNvSpPr>
            <p:nvPr/>
          </p:nvSpPr>
          <p:spPr bwMode="auto">
            <a:xfrm>
              <a:off x="2967853" y="3015004"/>
              <a:ext cx="413692" cy="294276"/>
            </a:xfrm>
            <a:custGeom>
              <a:avLst/>
              <a:gdLst>
                <a:gd name="T0" fmla="*/ 0 w 194"/>
                <a:gd name="T1" fmla="*/ 138 h 138"/>
                <a:gd name="T2" fmla="*/ 57 w 194"/>
                <a:gd name="T3" fmla="*/ 0 h 138"/>
                <a:gd name="T4" fmla="*/ 194 w 194"/>
                <a:gd name="T5" fmla="*/ 41 h 138"/>
                <a:gd name="T6" fmla="*/ 0 w 194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38">
                  <a:moveTo>
                    <a:pt x="0" y="138"/>
                  </a:moveTo>
                  <a:lnTo>
                    <a:pt x="57" y="0"/>
                  </a:lnTo>
                  <a:lnTo>
                    <a:pt x="194" y="41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299"/>
            <p:cNvSpPr>
              <a:spLocks/>
            </p:cNvSpPr>
            <p:nvPr/>
          </p:nvSpPr>
          <p:spPr bwMode="auto">
            <a:xfrm>
              <a:off x="2827112" y="2718594"/>
              <a:ext cx="262290" cy="351852"/>
            </a:xfrm>
            <a:custGeom>
              <a:avLst/>
              <a:gdLst>
                <a:gd name="T0" fmla="*/ 40 w 123"/>
                <a:gd name="T1" fmla="*/ 0 h 165"/>
                <a:gd name="T2" fmla="*/ 123 w 123"/>
                <a:gd name="T3" fmla="*/ 139 h 165"/>
                <a:gd name="T4" fmla="*/ 0 w 123"/>
                <a:gd name="T5" fmla="*/ 165 h 165"/>
                <a:gd name="T6" fmla="*/ 40 w 12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65">
                  <a:moveTo>
                    <a:pt x="40" y="0"/>
                  </a:moveTo>
                  <a:lnTo>
                    <a:pt x="123" y="139"/>
                  </a:lnTo>
                  <a:lnTo>
                    <a:pt x="0" y="165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300"/>
            <p:cNvSpPr>
              <a:spLocks/>
            </p:cNvSpPr>
            <p:nvPr/>
          </p:nvSpPr>
          <p:spPr bwMode="auto">
            <a:xfrm>
              <a:off x="2827112" y="3015004"/>
              <a:ext cx="262290" cy="294276"/>
            </a:xfrm>
            <a:custGeom>
              <a:avLst/>
              <a:gdLst>
                <a:gd name="T0" fmla="*/ 66 w 123"/>
                <a:gd name="T1" fmla="*/ 138 h 138"/>
                <a:gd name="T2" fmla="*/ 0 w 123"/>
                <a:gd name="T3" fmla="*/ 26 h 138"/>
                <a:gd name="T4" fmla="*/ 123 w 123"/>
                <a:gd name="T5" fmla="*/ 0 h 138"/>
                <a:gd name="T6" fmla="*/ 66 w 12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8">
                  <a:moveTo>
                    <a:pt x="66" y="138"/>
                  </a:moveTo>
                  <a:lnTo>
                    <a:pt x="0" y="26"/>
                  </a:lnTo>
                  <a:lnTo>
                    <a:pt x="123" y="0"/>
                  </a:lnTo>
                  <a:lnTo>
                    <a:pt x="66" y="13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301"/>
            <p:cNvSpPr>
              <a:spLocks/>
            </p:cNvSpPr>
            <p:nvPr/>
          </p:nvSpPr>
          <p:spPr bwMode="auto">
            <a:xfrm>
              <a:off x="4486146" y="4076956"/>
              <a:ext cx="413692" cy="428620"/>
            </a:xfrm>
            <a:custGeom>
              <a:avLst/>
              <a:gdLst>
                <a:gd name="T0" fmla="*/ 194 w 194"/>
                <a:gd name="T1" fmla="*/ 201 h 201"/>
                <a:gd name="T2" fmla="*/ 0 w 194"/>
                <a:gd name="T3" fmla="*/ 146 h 201"/>
                <a:gd name="T4" fmla="*/ 31 w 194"/>
                <a:gd name="T5" fmla="*/ 0 h 201"/>
                <a:gd name="T6" fmla="*/ 194 w 194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1">
                  <a:moveTo>
                    <a:pt x="194" y="201"/>
                  </a:moveTo>
                  <a:lnTo>
                    <a:pt x="0" y="146"/>
                  </a:lnTo>
                  <a:lnTo>
                    <a:pt x="31" y="0"/>
                  </a:lnTo>
                  <a:lnTo>
                    <a:pt x="194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302"/>
            <p:cNvSpPr>
              <a:spLocks/>
            </p:cNvSpPr>
            <p:nvPr/>
          </p:nvSpPr>
          <p:spPr bwMode="auto">
            <a:xfrm>
              <a:off x="5076830" y="6004676"/>
              <a:ext cx="245231" cy="302806"/>
            </a:xfrm>
            <a:custGeom>
              <a:avLst/>
              <a:gdLst>
                <a:gd name="T0" fmla="*/ 115 w 115"/>
                <a:gd name="T1" fmla="*/ 142 h 142"/>
                <a:gd name="T2" fmla="*/ 0 w 115"/>
                <a:gd name="T3" fmla="*/ 66 h 142"/>
                <a:gd name="T4" fmla="*/ 97 w 115"/>
                <a:gd name="T5" fmla="*/ 0 h 142"/>
                <a:gd name="T6" fmla="*/ 115 w 115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42">
                  <a:moveTo>
                    <a:pt x="115" y="142"/>
                  </a:moveTo>
                  <a:lnTo>
                    <a:pt x="0" y="66"/>
                  </a:lnTo>
                  <a:lnTo>
                    <a:pt x="97" y="0"/>
                  </a:lnTo>
                  <a:lnTo>
                    <a:pt x="115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303"/>
            <p:cNvSpPr>
              <a:spLocks/>
            </p:cNvSpPr>
            <p:nvPr/>
          </p:nvSpPr>
          <p:spPr bwMode="auto">
            <a:xfrm>
              <a:off x="5076830" y="5712532"/>
              <a:ext cx="206847" cy="432885"/>
            </a:xfrm>
            <a:custGeom>
              <a:avLst/>
              <a:gdLst>
                <a:gd name="T0" fmla="*/ 28 w 97"/>
                <a:gd name="T1" fmla="*/ 0 h 203"/>
                <a:gd name="T2" fmla="*/ 0 w 97"/>
                <a:gd name="T3" fmla="*/ 203 h 203"/>
                <a:gd name="T4" fmla="*/ 97 w 97"/>
                <a:gd name="T5" fmla="*/ 137 h 203"/>
                <a:gd name="T6" fmla="*/ 28 w 97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203">
                  <a:moveTo>
                    <a:pt x="28" y="0"/>
                  </a:moveTo>
                  <a:lnTo>
                    <a:pt x="0" y="203"/>
                  </a:lnTo>
                  <a:lnTo>
                    <a:pt x="97" y="13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304"/>
            <p:cNvSpPr>
              <a:spLocks/>
            </p:cNvSpPr>
            <p:nvPr/>
          </p:nvSpPr>
          <p:spPr bwMode="auto">
            <a:xfrm>
              <a:off x="5136539" y="5712532"/>
              <a:ext cx="398766" cy="292144"/>
            </a:xfrm>
            <a:custGeom>
              <a:avLst/>
              <a:gdLst>
                <a:gd name="T0" fmla="*/ 187 w 187"/>
                <a:gd name="T1" fmla="*/ 28 h 137"/>
                <a:gd name="T2" fmla="*/ 69 w 187"/>
                <a:gd name="T3" fmla="*/ 137 h 137"/>
                <a:gd name="T4" fmla="*/ 0 w 187"/>
                <a:gd name="T5" fmla="*/ 0 h 137"/>
                <a:gd name="T6" fmla="*/ 187 w 187"/>
                <a:gd name="T7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37">
                  <a:moveTo>
                    <a:pt x="187" y="28"/>
                  </a:moveTo>
                  <a:lnTo>
                    <a:pt x="69" y="137"/>
                  </a:lnTo>
                  <a:lnTo>
                    <a:pt x="0" y="0"/>
                  </a:lnTo>
                  <a:lnTo>
                    <a:pt x="187" y="2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5"/>
            <p:cNvSpPr>
              <a:spLocks/>
            </p:cNvSpPr>
            <p:nvPr/>
          </p:nvSpPr>
          <p:spPr bwMode="auto">
            <a:xfrm>
              <a:off x="5136539" y="5413991"/>
              <a:ext cx="398766" cy="358249"/>
            </a:xfrm>
            <a:custGeom>
              <a:avLst/>
              <a:gdLst>
                <a:gd name="T0" fmla="*/ 180 w 187"/>
                <a:gd name="T1" fmla="*/ 0 h 168"/>
                <a:gd name="T2" fmla="*/ 187 w 187"/>
                <a:gd name="T3" fmla="*/ 168 h 168"/>
                <a:gd name="T4" fmla="*/ 0 w 187"/>
                <a:gd name="T5" fmla="*/ 140 h 168"/>
                <a:gd name="T6" fmla="*/ 180 w 187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68">
                  <a:moveTo>
                    <a:pt x="180" y="0"/>
                  </a:moveTo>
                  <a:lnTo>
                    <a:pt x="187" y="168"/>
                  </a:lnTo>
                  <a:lnTo>
                    <a:pt x="0" y="14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306"/>
            <p:cNvSpPr>
              <a:spLocks/>
            </p:cNvSpPr>
            <p:nvPr/>
          </p:nvSpPr>
          <p:spPr bwMode="auto">
            <a:xfrm>
              <a:off x="5136539" y="5362813"/>
              <a:ext cx="383838" cy="349719"/>
            </a:xfrm>
            <a:custGeom>
              <a:avLst/>
              <a:gdLst>
                <a:gd name="T0" fmla="*/ 21 w 180"/>
                <a:gd name="T1" fmla="*/ 0 h 164"/>
                <a:gd name="T2" fmla="*/ 0 w 180"/>
                <a:gd name="T3" fmla="*/ 164 h 164"/>
                <a:gd name="T4" fmla="*/ 180 w 180"/>
                <a:gd name="T5" fmla="*/ 24 h 164"/>
                <a:gd name="T6" fmla="*/ 21 w 180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64">
                  <a:moveTo>
                    <a:pt x="21" y="0"/>
                  </a:moveTo>
                  <a:lnTo>
                    <a:pt x="0" y="164"/>
                  </a:lnTo>
                  <a:lnTo>
                    <a:pt x="180" y="2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07"/>
            <p:cNvSpPr>
              <a:spLocks/>
            </p:cNvSpPr>
            <p:nvPr/>
          </p:nvSpPr>
          <p:spPr bwMode="auto">
            <a:xfrm>
              <a:off x="5520377" y="5413991"/>
              <a:ext cx="302806" cy="358249"/>
            </a:xfrm>
            <a:custGeom>
              <a:avLst/>
              <a:gdLst>
                <a:gd name="T0" fmla="*/ 0 w 142"/>
                <a:gd name="T1" fmla="*/ 0 h 168"/>
                <a:gd name="T2" fmla="*/ 142 w 142"/>
                <a:gd name="T3" fmla="*/ 0 h 168"/>
                <a:gd name="T4" fmla="*/ 7 w 142"/>
                <a:gd name="T5" fmla="*/ 168 h 168"/>
                <a:gd name="T6" fmla="*/ 0 w 142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8">
                  <a:moveTo>
                    <a:pt x="0" y="0"/>
                  </a:moveTo>
                  <a:lnTo>
                    <a:pt x="142" y="0"/>
                  </a:lnTo>
                  <a:lnTo>
                    <a:pt x="7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308"/>
            <p:cNvSpPr>
              <a:spLocks/>
            </p:cNvSpPr>
            <p:nvPr/>
          </p:nvSpPr>
          <p:spPr bwMode="auto">
            <a:xfrm>
              <a:off x="5181319" y="5091994"/>
              <a:ext cx="339058" cy="321998"/>
            </a:xfrm>
            <a:custGeom>
              <a:avLst/>
              <a:gdLst>
                <a:gd name="T0" fmla="*/ 159 w 159"/>
                <a:gd name="T1" fmla="*/ 151 h 151"/>
                <a:gd name="T2" fmla="*/ 71 w 159"/>
                <a:gd name="T3" fmla="*/ 0 h 151"/>
                <a:gd name="T4" fmla="*/ 0 w 159"/>
                <a:gd name="T5" fmla="*/ 127 h 151"/>
                <a:gd name="T6" fmla="*/ 15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159" y="151"/>
                  </a:moveTo>
                  <a:lnTo>
                    <a:pt x="71" y="0"/>
                  </a:lnTo>
                  <a:lnTo>
                    <a:pt x="0" y="127"/>
                  </a:lnTo>
                  <a:lnTo>
                    <a:pt x="15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09"/>
            <p:cNvSpPr>
              <a:spLocks/>
            </p:cNvSpPr>
            <p:nvPr/>
          </p:nvSpPr>
          <p:spPr bwMode="auto">
            <a:xfrm>
              <a:off x="5332723" y="5051478"/>
              <a:ext cx="424355" cy="362514"/>
            </a:xfrm>
            <a:custGeom>
              <a:avLst/>
              <a:gdLst>
                <a:gd name="T0" fmla="*/ 199 w 199"/>
                <a:gd name="T1" fmla="*/ 0 h 170"/>
                <a:gd name="T2" fmla="*/ 88 w 199"/>
                <a:gd name="T3" fmla="*/ 170 h 170"/>
                <a:gd name="T4" fmla="*/ 0 w 199"/>
                <a:gd name="T5" fmla="*/ 19 h 170"/>
                <a:gd name="T6" fmla="*/ 199 w 19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70">
                  <a:moveTo>
                    <a:pt x="199" y="0"/>
                  </a:moveTo>
                  <a:lnTo>
                    <a:pt x="88" y="170"/>
                  </a:lnTo>
                  <a:lnTo>
                    <a:pt x="0" y="19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310"/>
            <p:cNvSpPr>
              <a:spLocks/>
            </p:cNvSpPr>
            <p:nvPr/>
          </p:nvSpPr>
          <p:spPr bwMode="auto">
            <a:xfrm>
              <a:off x="5520377" y="5051478"/>
              <a:ext cx="302806" cy="362514"/>
            </a:xfrm>
            <a:custGeom>
              <a:avLst/>
              <a:gdLst>
                <a:gd name="T0" fmla="*/ 142 w 142"/>
                <a:gd name="T1" fmla="*/ 170 h 170"/>
                <a:gd name="T2" fmla="*/ 0 w 142"/>
                <a:gd name="T3" fmla="*/ 170 h 170"/>
                <a:gd name="T4" fmla="*/ 111 w 142"/>
                <a:gd name="T5" fmla="*/ 0 h 170"/>
                <a:gd name="T6" fmla="*/ 142 w 14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42" y="170"/>
                  </a:moveTo>
                  <a:lnTo>
                    <a:pt x="0" y="170"/>
                  </a:lnTo>
                  <a:lnTo>
                    <a:pt x="111" y="0"/>
                  </a:lnTo>
                  <a:lnTo>
                    <a:pt x="142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11"/>
            <p:cNvSpPr>
              <a:spLocks/>
            </p:cNvSpPr>
            <p:nvPr/>
          </p:nvSpPr>
          <p:spPr bwMode="auto">
            <a:xfrm>
              <a:off x="5757076" y="5051478"/>
              <a:ext cx="236701" cy="362514"/>
            </a:xfrm>
            <a:custGeom>
              <a:avLst/>
              <a:gdLst>
                <a:gd name="T0" fmla="*/ 111 w 111"/>
                <a:gd name="T1" fmla="*/ 75 h 170"/>
                <a:gd name="T2" fmla="*/ 31 w 111"/>
                <a:gd name="T3" fmla="*/ 170 h 170"/>
                <a:gd name="T4" fmla="*/ 0 w 111"/>
                <a:gd name="T5" fmla="*/ 0 h 170"/>
                <a:gd name="T6" fmla="*/ 111 w 111"/>
                <a:gd name="T7" fmla="*/ 7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70">
                  <a:moveTo>
                    <a:pt x="111" y="75"/>
                  </a:moveTo>
                  <a:lnTo>
                    <a:pt x="31" y="170"/>
                  </a:lnTo>
                  <a:lnTo>
                    <a:pt x="0" y="0"/>
                  </a:lnTo>
                  <a:lnTo>
                    <a:pt x="111" y="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312"/>
            <p:cNvSpPr>
              <a:spLocks/>
            </p:cNvSpPr>
            <p:nvPr/>
          </p:nvSpPr>
          <p:spPr bwMode="auto">
            <a:xfrm>
              <a:off x="5757076" y="4974710"/>
              <a:ext cx="332660" cy="236701"/>
            </a:xfrm>
            <a:custGeom>
              <a:avLst/>
              <a:gdLst>
                <a:gd name="T0" fmla="*/ 156 w 156"/>
                <a:gd name="T1" fmla="*/ 0 h 111"/>
                <a:gd name="T2" fmla="*/ 111 w 156"/>
                <a:gd name="T3" fmla="*/ 111 h 111"/>
                <a:gd name="T4" fmla="*/ 0 w 156"/>
                <a:gd name="T5" fmla="*/ 36 h 111"/>
                <a:gd name="T6" fmla="*/ 156 w 156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1">
                  <a:moveTo>
                    <a:pt x="156" y="0"/>
                  </a:moveTo>
                  <a:lnTo>
                    <a:pt x="111" y="111"/>
                  </a:lnTo>
                  <a:lnTo>
                    <a:pt x="0" y="3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13"/>
            <p:cNvSpPr>
              <a:spLocks/>
            </p:cNvSpPr>
            <p:nvPr/>
          </p:nvSpPr>
          <p:spPr bwMode="auto">
            <a:xfrm>
              <a:off x="5757076" y="4823308"/>
              <a:ext cx="332660" cy="228171"/>
            </a:xfrm>
            <a:custGeom>
              <a:avLst/>
              <a:gdLst>
                <a:gd name="T0" fmla="*/ 68 w 156"/>
                <a:gd name="T1" fmla="*/ 0 h 107"/>
                <a:gd name="T2" fmla="*/ 0 w 156"/>
                <a:gd name="T3" fmla="*/ 107 h 107"/>
                <a:gd name="T4" fmla="*/ 156 w 156"/>
                <a:gd name="T5" fmla="*/ 71 h 107"/>
                <a:gd name="T6" fmla="*/ 68 w 156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07">
                  <a:moveTo>
                    <a:pt x="68" y="0"/>
                  </a:moveTo>
                  <a:lnTo>
                    <a:pt x="0" y="107"/>
                  </a:lnTo>
                  <a:lnTo>
                    <a:pt x="156" y="7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14"/>
            <p:cNvSpPr>
              <a:spLocks/>
            </p:cNvSpPr>
            <p:nvPr/>
          </p:nvSpPr>
          <p:spPr bwMode="auto">
            <a:xfrm>
              <a:off x="5701633" y="4782791"/>
              <a:ext cx="200449" cy="268687"/>
            </a:xfrm>
            <a:custGeom>
              <a:avLst/>
              <a:gdLst>
                <a:gd name="T0" fmla="*/ 0 w 94"/>
                <a:gd name="T1" fmla="*/ 0 h 126"/>
                <a:gd name="T2" fmla="*/ 26 w 94"/>
                <a:gd name="T3" fmla="*/ 126 h 126"/>
                <a:gd name="T4" fmla="*/ 94 w 94"/>
                <a:gd name="T5" fmla="*/ 19 h 126"/>
                <a:gd name="T6" fmla="*/ 0 w 94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26">
                  <a:moveTo>
                    <a:pt x="0" y="0"/>
                  </a:moveTo>
                  <a:lnTo>
                    <a:pt x="26" y="126"/>
                  </a:lnTo>
                  <a:lnTo>
                    <a:pt x="94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315"/>
            <p:cNvSpPr>
              <a:spLocks/>
            </p:cNvSpPr>
            <p:nvPr/>
          </p:nvSpPr>
          <p:spPr bwMode="auto">
            <a:xfrm>
              <a:off x="5439344" y="4782791"/>
              <a:ext cx="317733" cy="268687"/>
            </a:xfrm>
            <a:custGeom>
              <a:avLst/>
              <a:gdLst>
                <a:gd name="T0" fmla="*/ 0 w 149"/>
                <a:gd name="T1" fmla="*/ 26 h 126"/>
                <a:gd name="T2" fmla="*/ 149 w 149"/>
                <a:gd name="T3" fmla="*/ 126 h 126"/>
                <a:gd name="T4" fmla="*/ 123 w 149"/>
                <a:gd name="T5" fmla="*/ 0 h 126"/>
                <a:gd name="T6" fmla="*/ 0 w 149"/>
                <a:gd name="T7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6">
                  <a:moveTo>
                    <a:pt x="0" y="26"/>
                  </a:moveTo>
                  <a:lnTo>
                    <a:pt x="149" y="126"/>
                  </a:lnTo>
                  <a:lnTo>
                    <a:pt x="123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316"/>
            <p:cNvSpPr>
              <a:spLocks/>
            </p:cNvSpPr>
            <p:nvPr/>
          </p:nvSpPr>
          <p:spPr bwMode="auto">
            <a:xfrm>
              <a:off x="5332723" y="4838234"/>
              <a:ext cx="424355" cy="253760"/>
            </a:xfrm>
            <a:custGeom>
              <a:avLst/>
              <a:gdLst>
                <a:gd name="T0" fmla="*/ 0 w 199"/>
                <a:gd name="T1" fmla="*/ 119 h 119"/>
                <a:gd name="T2" fmla="*/ 199 w 199"/>
                <a:gd name="T3" fmla="*/ 100 h 119"/>
                <a:gd name="T4" fmla="*/ 50 w 199"/>
                <a:gd name="T5" fmla="*/ 0 h 119"/>
                <a:gd name="T6" fmla="*/ 0 w 19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9">
                  <a:moveTo>
                    <a:pt x="0" y="119"/>
                  </a:moveTo>
                  <a:lnTo>
                    <a:pt x="199" y="100"/>
                  </a:lnTo>
                  <a:lnTo>
                    <a:pt x="50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317"/>
            <p:cNvSpPr>
              <a:spLocks/>
            </p:cNvSpPr>
            <p:nvPr/>
          </p:nvSpPr>
          <p:spPr bwMode="auto">
            <a:xfrm>
              <a:off x="5136539" y="5091994"/>
              <a:ext cx="196184" cy="270820"/>
            </a:xfrm>
            <a:custGeom>
              <a:avLst/>
              <a:gdLst>
                <a:gd name="T0" fmla="*/ 21 w 92"/>
                <a:gd name="T1" fmla="*/ 127 h 127"/>
                <a:gd name="T2" fmla="*/ 0 w 92"/>
                <a:gd name="T3" fmla="*/ 23 h 127"/>
                <a:gd name="T4" fmla="*/ 92 w 92"/>
                <a:gd name="T5" fmla="*/ 0 h 127"/>
                <a:gd name="T6" fmla="*/ 21 w 92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7">
                  <a:moveTo>
                    <a:pt x="21" y="127"/>
                  </a:moveTo>
                  <a:lnTo>
                    <a:pt x="0" y="23"/>
                  </a:lnTo>
                  <a:lnTo>
                    <a:pt x="92" y="0"/>
                  </a:lnTo>
                  <a:lnTo>
                    <a:pt x="21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318"/>
            <p:cNvSpPr>
              <a:spLocks/>
            </p:cNvSpPr>
            <p:nvPr/>
          </p:nvSpPr>
          <p:spPr bwMode="auto">
            <a:xfrm>
              <a:off x="5004328" y="4974710"/>
              <a:ext cx="328395" cy="166330"/>
            </a:xfrm>
            <a:custGeom>
              <a:avLst/>
              <a:gdLst>
                <a:gd name="T0" fmla="*/ 0 w 154"/>
                <a:gd name="T1" fmla="*/ 0 h 78"/>
                <a:gd name="T2" fmla="*/ 62 w 154"/>
                <a:gd name="T3" fmla="*/ 78 h 78"/>
                <a:gd name="T4" fmla="*/ 154 w 154"/>
                <a:gd name="T5" fmla="*/ 55 h 78"/>
                <a:gd name="T6" fmla="*/ 0 w 15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78">
                  <a:moveTo>
                    <a:pt x="0" y="0"/>
                  </a:moveTo>
                  <a:lnTo>
                    <a:pt x="62" y="78"/>
                  </a:lnTo>
                  <a:lnTo>
                    <a:pt x="154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19"/>
            <p:cNvSpPr>
              <a:spLocks/>
            </p:cNvSpPr>
            <p:nvPr/>
          </p:nvSpPr>
          <p:spPr bwMode="auto">
            <a:xfrm>
              <a:off x="5236762" y="4748672"/>
              <a:ext cx="202582" cy="343323"/>
            </a:xfrm>
            <a:custGeom>
              <a:avLst/>
              <a:gdLst>
                <a:gd name="T0" fmla="*/ 0 w 95"/>
                <a:gd name="T1" fmla="*/ 0 h 161"/>
                <a:gd name="T2" fmla="*/ 45 w 95"/>
                <a:gd name="T3" fmla="*/ 161 h 161"/>
                <a:gd name="T4" fmla="*/ 95 w 95"/>
                <a:gd name="T5" fmla="*/ 42 h 161"/>
                <a:gd name="T6" fmla="*/ 0 w 95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1">
                  <a:moveTo>
                    <a:pt x="0" y="0"/>
                  </a:moveTo>
                  <a:lnTo>
                    <a:pt x="45" y="161"/>
                  </a:lnTo>
                  <a:lnTo>
                    <a:pt x="95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20"/>
            <p:cNvSpPr>
              <a:spLocks/>
            </p:cNvSpPr>
            <p:nvPr/>
          </p:nvSpPr>
          <p:spPr bwMode="auto">
            <a:xfrm>
              <a:off x="5004328" y="4748672"/>
              <a:ext cx="328395" cy="343323"/>
            </a:xfrm>
            <a:custGeom>
              <a:avLst/>
              <a:gdLst>
                <a:gd name="T0" fmla="*/ 0 w 154"/>
                <a:gd name="T1" fmla="*/ 106 h 161"/>
                <a:gd name="T2" fmla="*/ 109 w 154"/>
                <a:gd name="T3" fmla="*/ 0 h 161"/>
                <a:gd name="T4" fmla="*/ 154 w 154"/>
                <a:gd name="T5" fmla="*/ 161 h 161"/>
                <a:gd name="T6" fmla="*/ 0 w 154"/>
                <a:gd name="T7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1">
                  <a:moveTo>
                    <a:pt x="0" y="106"/>
                  </a:moveTo>
                  <a:lnTo>
                    <a:pt x="109" y="0"/>
                  </a:lnTo>
                  <a:lnTo>
                    <a:pt x="154" y="161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1"/>
            <p:cNvSpPr>
              <a:spLocks/>
            </p:cNvSpPr>
            <p:nvPr/>
          </p:nvSpPr>
          <p:spPr bwMode="auto">
            <a:xfrm>
              <a:off x="5004328" y="4616461"/>
              <a:ext cx="232436" cy="358249"/>
            </a:xfrm>
            <a:custGeom>
              <a:avLst/>
              <a:gdLst>
                <a:gd name="T0" fmla="*/ 17 w 109"/>
                <a:gd name="T1" fmla="*/ 0 h 168"/>
                <a:gd name="T2" fmla="*/ 109 w 109"/>
                <a:gd name="T3" fmla="*/ 62 h 168"/>
                <a:gd name="T4" fmla="*/ 0 w 109"/>
                <a:gd name="T5" fmla="*/ 168 h 168"/>
                <a:gd name="T6" fmla="*/ 17 w 109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8">
                  <a:moveTo>
                    <a:pt x="17" y="0"/>
                  </a:moveTo>
                  <a:lnTo>
                    <a:pt x="109" y="62"/>
                  </a:lnTo>
                  <a:lnTo>
                    <a:pt x="0" y="16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2"/>
            <p:cNvSpPr>
              <a:spLocks/>
            </p:cNvSpPr>
            <p:nvPr/>
          </p:nvSpPr>
          <p:spPr bwMode="auto">
            <a:xfrm>
              <a:off x="5040578" y="4516237"/>
              <a:ext cx="243097" cy="232436"/>
            </a:xfrm>
            <a:custGeom>
              <a:avLst/>
              <a:gdLst>
                <a:gd name="T0" fmla="*/ 114 w 114"/>
                <a:gd name="T1" fmla="*/ 0 h 109"/>
                <a:gd name="T2" fmla="*/ 92 w 114"/>
                <a:gd name="T3" fmla="*/ 109 h 109"/>
                <a:gd name="T4" fmla="*/ 0 w 114"/>
                <a:gd name="T5" fmla="*/ 47 h 109"/>
                <a:gd name="T6" fmla="*/ 114 w 11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09">
                  <a:moveTo>
                    <a:pt x="114" y="0"/>
                  </a:moveTo>
                  <a:lnTo>
                    <a:pt x="92" y="109"/>
                  </a:lnTo>
                  <a:lnTo>
                    <a:pt x="0" y="4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23"/>
            <p:cNvSpPr>
              <a:spLocks/>
            </p:cNvSpPr>
            <p:nvPr/>
          </p:nvSpPr>
          <p:spPr bwMode="auto">
            <a:xfrm>
              <a:off x="5236762" y="4516237"/>
              <a:ext cx="253760" cy="232436"/>
            </a:xfrm>
            <a:custGeom>
              <a:avLst/>
              <a:gdLst>
                <a:gd name="T0" fmla="*/ 119 w 119"/>
                <a:gd name="T1" fmla="*/ 47 h 109"/>
                <a:gd name="T2" fmla="*/ 0 w 119"/>
                <a:gd name="T3" fmla="*/ 109 h 109"/>
                <a:gd name="T4" fmla="*/ 22 w 119"/>
                <a:gd name="T5" fmla="*/ 0 h 109"/>
                <a:gd name="T6" fmla="*/ 119 w 119"/>
                <a:gd name="T7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9">
                  <a:moveTo>
                    <a:pt x="119" y="47"/>
                  </a:moveTo>
                  <a:lnTo>
                    <a:pt x="0" y="109"/>
                  </a:lnTo>
                  <a:lnTo>
                    <a:pt x="22" y="0"/>
                  </a:lnTo>
                  <a:lnTo>
                    <a:pt x="119" y="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4"/>
            <p:cNvSpPr>
              <a:spLocks/>
            </p:cNvSpPr>
            <p:nvPr/>
          </p:nvSpPr>
          <p:spPr bwMode="auto">
            <a:xfrm>
              <a:off x="5439344" y="4616461"/>
              <a:ext cx="262290" cy="221773"/>
            </a:xfrm>
            <a:custGeom>
              <a:avLst/>
              <a:gdLst>
                <a:gd name="T0" fmla="*/ 123 w 123"/>
                <a:gd name="T1" fmla="*/ 78 h 104"/>
                <a:gd name="T2" fmla="*/ 24 w 123"/>
                <a:gd name="T3" fmla="*/ 0 h 104"/>
                <a:gd name="T4" fmla="*/ 0 w 123"/>
                <a:gd name="T5" fmla="*/ 104 h 104"/>
                <a:gd name="T6" fmla="*/ 123 w 123"/>
                <a:gd name="T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4">
                  <a:moveTo>
                    <a:pt x="123" y="78"/>
                  </a:moveTo>
                  <a:lnTo>
                    <a:pt x="24" y="0"/>
                  </a:lnTo>
                  <a:lnTo>
                    <a:pt x="0" y="104"/>
                  </a:lnTo>
                  <a:lnTo>
                    <a:pt x="123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25"/>
            <p:cNvSpPr>
              <a:spLocks/>
            </p:cNvSpPr>
            <p:nvPr/>
          </p:nvSpPr>
          <p:spPr bwMode="auto">
            <a:xfrm>
              <a:off x="5236762" y="4616461"/>
              <a:ext cx="253760" cy="221773"/>
            </a:xfrm>
            <a:custGeom>
              <a:avLst/>
              <a:gdLst>
                <a:gd name="T0" fmla="*/ 95 w 119"/>
                <a:gd name="T1" fmla="*/ 104 h 104"/>
                <a:gd name="T2" fmla="*/ 0 w 119"/>
                <a:gd name="T3" fmla="*/ 62 h 104"/>
                <a:gd name="T4" fmla="*/ 119 w 119"/>
                <a:gd name="T5" fmla="*/ 0 h 104"/>
                <a:gd name="T6" fmla="*/ 95 w 119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4">
                  <a:moveTo>
                    <a:pt x="95" y="104"/>
                  </a:moveTo>
                  <a:lnTo>
                    <a:pt x="0" y="62"/>
                  </a:lnTo>
                  <a:lnTo>
                    <a:pt x="119" y="0"/>
                  </a:lnTo>
                  <a:lnTo>
                    <a:pt x="95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26"/>
            <p:cNvSpPr>
              <a:spLocks/>
            </p:cNvSpPr>
            <p:nvPr/>
          </p:nvSpPr>
          <p:spPr bwMode="auto">
            <a:xfrm>
              <a:off x="8985581" y="3102433"/>
              <a:ext cx="503254" cy="513917"/>
            </a:xfrm>
            <a:custGeom>
              <a:avLst/>
              <a:gdLst>
                <a:gd name="T0" fmla="*/ 104 w 236"/>
                <a:gd name="T1" fmla="*/ 241 h 241"/>
                <a:gd name="T2" fmla="*/ 0 w 236"/>
                <a:gd name="T3" fmla="*/ 0 h 241"/>
                <a:gd name="T4" fmla="*/ 236 w 236"/>
                <a:gd name="T5" fmla="*/ 9 h 241"/>
                <a:gd name="T6" fmla="*/ 104 w 236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241">
                  <a:moveTo>
                    <a:pt x="104" y="241"/>
                  </a:moveTo>
                  <a:lnTo>
                    <a:pt x="0" y="0"/>
                  </a:lnTo>
                  <a:lnTo>
                    <a:pt x="236" y="9"/>
                  </a:lnTo>
                  <a:lnTo>
                    <a:pt x="104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27"/>
            <p:cNvSpPr>
              <a:spLocks/>
            </p:cNvSpPr>
            <p:nvPr/>
          </p:nvSpPr>
          <p:spPr bwMode="auto">
            <a:xfrm>
              <a:off x="7209264" y="4232623"/>
              <a:ext cx="458474" cy="516049"/>
            </a:xfrm>
            <a:custGeom>
              <a:avLst/>
              <a:gdLst>
                <a:gd name="T0" fmla="*/ 154 w 215"/>
                <a:gd name="T1" fmla="*/ 242 h 242"/>
                <a:gd name="T2" fmla="*/ 0 w 215"/>
                <a:gd name="T3" fmla="*/ 26 h 242"/>
                <a:gd name="T4" fmla="*/ 215 w 215"/>
                <a:gd name="T5" fmla="*/ 0 h 242"/>
                <a:gd name="T6" fmla="*/ 154 w 215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242">
                  <a:moveTo>
                    <a:pt x="154" y="242"/>
                  </a:moveTo>
                  <a:lnTo>
                    <a:pt x="0" y="26"/>
                  </a:lnTo>
                  <a:lnTo>
                    <a:pt x="215" y="0"/>
                  </a:lnTo>
                  <a:lnTo>
                    <a:pt x="154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28"/>
            <p:cNvSpPr>
              <a:spLocks/>
            </p:cNvSpPr>
            <p:nvPr/>
          </p:nvSpPr>
          <p:spPr bwMode="auto">
            <a:xfrm>
              <a:off x="9207354" y="3121625"/>
              <a:ext cx="407296" cy="494725"/>
            </a:xfrm>
            <a:custGeom>
              <a:avLst/>
              <a:gdLst>
                <a:gd name="T0" fmla="*/ 0 w 191"/>
                <a:gd name="T1" fmla="*/ 232 h 232"/>
                <a:gd name="T2" fmla="*/ 132 w 191"/>
                <a:gd name="T3" fmla="*/ 0 h 232"/>
                <a:gd name="T4" fmla="*/ 191 w 191"/>
                <a:gd name="T5" fmla="*/ 192 h 232"/>
                <a:gd name="T6" fmla="*/ 0 w 19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32">
                  <a:moveTo>
                    <a:pt x="0" y="232"/>
                  </a:moveTo>
                  <a:lnTo>
                    <a:pt x="132" y="0"/>
                  </a:lnTo>
                  <a:lnTo>
                    <a:pt x="191" y="192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29"/>
            <p:cNvSpPr>
              <a:spLocks/>
            </p:cNvSpPr>
            <p:nvPr/>
          </p:nvSpPr>
          <p:spPr bwMode="auto">
            <a:xfrm>
              <a:off x="8985581" y="2718594"/>
              <a:ext cx="503254" cy="403031"/>
            </a:xfrm>
            <a:custGeom>
              <a:avLst/>
              <a:gdLst>
                <a:gd name="T0" fmla="*/ 0 w 236"/>
                <a:gd name="T1" fmla="*/ 180 h 189"/>
                <a:gd name="T2" fmla="*/ 149 w 236"/>
                <a:gd name="T3" fmla="*/ 0 h 189"/>
                <a:gd name="T4" fmla="*/ 236 w 236"/>
                <a:gd name="T5" fmla="*/ 189 h 189"/>
                <a:gd name="T6" fmla="*/ 0 w 236"/>
                <a:gd name="T7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189">
                  <a:moveTo>
                    <a:pt x="0" y="180"/>
                  </a:moveTo>
                  <a:lnTo>
                    <a:pt x="149" y="0"/>
                  </a:lnTo>
                  <a:lnTo>
                    <a:pt x="236" y="189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30"/>
            <p:cNvSpPr>
              <a:spLocks/>
            </p:cNvSpPr>
            <p:nvPr/>
          </p:nvSpPr>
          <p:spPr bwMode="auto">
            <a:xfrm>
              <a:off x="8827781" y="3102433"/>
              <a:ext cx="379573" cy="513917"/>
            </a:xfrm>
            <a:custGeom>
              <a:avLst/>
              <a:gdLst>
                <a:gd name="T0" fmla="*/ 178 w 178"/>
                <a:gd name="T1" fmla="*/ 241 h 241"/>
                <a:gd name="T2" fmla="*/ 0 w 178"/>
                <a:gd name="T3" fmla="*/ 222 h 241"/>
                <a:gd name="T4" fmla="*/ 74 w 178"/>
                <a:gd name="T5" fmla="*/ 0 h 241"/>
                <a:gd name="T6" fmla="*/ 178 w 178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241">
                  <a:moveTo>
                    <a:pt x="178" y="241"/>
                  </a:moveTo>
                  <a:lnTo>
                    <a:pt x="0" y="222"/>
                  </a:lnTo>
                  <a:lnTo>
                    <a:pt x="74" y="0"/>
                  </a:lnTo>
                  <a:lnTo>
                    <a:pt x="178" y="24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31"/>
            <p:cNvSpPr>
              <a:spLocks/>
            </p:cNvSpPr>
            <p:nvPr/>
          </p:nvSpPr>
          <p:spPr bwMode="auto">
            <a:xfrm>
              <a:off x="9237208" y="2415789"/>
              <a:ext cx="339058" cy="302806"/>
            </a:xfrm>
            <a:custGeom>
              <a:avLst/>
              <a:gdLst>
                <a:gd name="T0" fmla="*/ 159 w 159"/>
                <a:gd name="T1" fmla="*/ 0 h 142"/>
                <a:gd name="T2" fmla="*/ 31 w 159"/>
                <a:gd name="T3" fmla="*/ 142 h 142"/>
                <a:gd name="T4" fmla="*/ 0 w 159"/>
                <a:gd name="T5" fmla="*/ 0 h 142"/>
                <a:gd name="T6" fmla="*/ 159 w 159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42">
                  <a:moveTo>
                    <a:pt x="159" y="0"/>
                  </a:moveTo>
                  <a:lnTo>
                    <a:pt x="31" y="142"/>
                  </a:lnTo>
                  <a:lnTo>
                    <a:pt x="0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332"/>
            <p:cNvSpPr>
              <a:spLocks/>
            </p:cNvSpPr>
            <p:nvPr/>
          </p:nvSpPr>
          <p:spPr bwMode="auto">
            <a:xfrm>
              <a:off x="8889622" y="2415789"/>
              <a:ext cx="413692" cy="302806"/>
            </a:xfrm>
            <a:custGeom>
              <a:avLst/>
              <a:gdLst>
                <a:gd name="T0" fmla="*/ 0 w 194"/>
                <a:gd name="T1" fmla="*/ 92 h 142"/>
                <a:gd name="T2" fmla="*/ 194 w 194"/>
                <a:gd name="T3" fmla="*/ 142 h 142"/>
                <a:gd name="T4" fmla="*/ 163 w 194"/>
                <a:gd name="T5" fmla="*/ 0 h 142"/>
                <a:gd name="T6" fmla="*/ 0 w 194"/>
                <a:gd name="T7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2">
                  <a:moveTo>
                    <a:pt x="0" y="92"/>
                  </a:moveTo>
                  <a:lnTo>
                    <a:pt x="194" y="142"/>
                  </a:lnTo>
                  <a:lnTo>
                    <a:pt x="163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333"/>
            <p:cNvSpPr>
              <a:spLocks/>
            </p:cNvSpPr>
            <p:nvPr/>
          </p:nvSpPr>
          <p:spPr bwMode="auto">
            <a:xfrm>
              <a:off x="9576266" y="2415789"/>
              <a:ext cx="411560" cy="373177"/>
            </a:xfrm>
            <a:custGeom>
              <a:avLst/>
              <a:gdLst>
                <a:gd name="T0" fmla="*/ 193 w 193"/>
                <a:gd name="T1" fmla="*/ 82 h 175"/>
                <a:gd name="T2" fmla="*/ 0 w 193"/>
                <a:gd name="T3" fmla="*/ 0 h 175"/>
                <a:gd name="T4" fmla="*/ 85 w 193"/>
                <a:gd name="T5" fmla="*/ 175 h 175"/>
                <a:gd name="T6" fmla="*/ 193 w 193"/>
                <a:gd name="T7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75">
                  <a:moveTo>
                    <a:pt x="193" y="82"/>
                  </a:moveTo>
                  <a:lnTo>
                    <a:pt x="0" y="0"/>
                  </a:lnTo>
                  <a:lnTo>
                    <a:pt x="85" y="175"/>
                  </a:lnTo>
                  <a:lnTo>
                    <a:pt x="193" y="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334"/>
            <p:cNvSpPr>
              <a:spLocks/>
            </p:cNvSpPr>
            <p:nvPr/>
          </p:nvSpPr>
          <p:spPr bwMode="auto">
            <a:xfrm>
              <a:off x="9303315" y="2415789"/>
              <a:ext cx="454209" cy="373177"/>
            </a:xfrm>
            <a:custGeom>
              <a:avLst/>
              <a:gdLst>
                <a:gd name="T0" fmla="*/ 0 w 213"/>
                <a:gd name="T1" fmla="*/ 142 h 175"/>
                <a:gd name="T2" fmla="*/ 128 w 213"/>
                <a:gd name="T3" fmla="*/ 0 h 175"/>
                <a:gd name="T4" fmla="*/ 213 w 213"/>
                <a:gd name="T5" fmla="*/ 175 h 175"/>
                <a:gd name="T6" fmla="*/ 0 w 213"/>
                <a:gd name="T7" fmla="*/ 1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75">
                  <a:moveTo>
                    <a:pt x="0" y="142"/>
                  </a:moveTo>
                  <a:lnTo>
                    <a:pt x="128" y="0"/>
                  </a:lnTo>
                  <a:lnTo>
                    <a:pt x="213" y="175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335"/>
            <p:cNvSpPr>
              <a:spLocks/>
            </p:cNvSpPr>
            <p:nvPr/>
          </p:nvSpPr>
          <p:spPr bwMode="auto">
            <a:xfrm>
              <a:off x="9303315" y="2718594"/>
              <a:ext cx="454209" cy="403031"/>
            </a:xfrm>
            <a:custGeom>
              <a:avLst/>
              <a:gdLst>
                <a:gd name="T0" fmla="*/ 87 w 213"/>
                <a:gd name="T1" fmla="*/ 189 h 189"/>
                <a:gd name="T2" fmla="*/ 0 w 213"/>
                <a:gd name="T3" fmla="*/ 0 h 189"/>
                <a:gd name="T4" fmla="*/ 213 w 213"/>
                <a:gd name="T5" fmla="*/ 33 h 189"/>
                <a:gd name="T6" fmla="*/ 87 w 213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89">
                  <a:moveTo>
                    <a:pt x="87" y="189"/>
                  </a:moveTo>
                  <a:lnTo>
                    <a:pt x="0" y="0"/>
                  </a:lnTo>
                  <a:lnTo>
                    <a:pt x="213" y="33"/>
                  </a:lnTo>
                  <a:lnTo>
                    <a:pt x="87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336"/>
            <p:cNvSpPr>
              <a:spLocks/>
            </p:cNvSpPr>
            <p:nvPr/>
          </p:nvSpPr>
          <p:spPr bwMode="auto">
            <a:xfrm>
              <a:off x="9488836" y="2788965"/>
              <a:ext cx="420090" cy="362514"/>
            </a:xfrm>
            <a:custGeom>
              <a:avLst/>
              <a:gdLst>
                <a:gd name="T0" fmla="*/ 197 w 197"/>
                <a:gd name="T1" fmla="*/ 170 h 170"/>
                <a:gd name="T2" fmla="*/ 0 w 197"/>
                <a:gd name="T3" fmla="*/ 156 h 170"/>
                <a:gd name="T4" fmla="*/ 126 w 197"/>
                <a:gd name="T5" fmla="*/ 0 h 170"/>
                <a:gd name="T6" fmla="*/ 197 w 19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70">
                  <a:moveTo>
                    <a:pt x="197" y="170"/>
                  </a:moveTo>
                  <a:lnTo>
                    <a:pt x="0" y="156"/>
                  </a:lnTo>
                  <a:lnTo>
                    <a:pt x="126" y="0"/>
                  </a:lnTo>
                  <a:lnTo>
                    <a:pt x="197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337"/>
            <p:cNvSpPr>
              <a:spLocks/>
            </p:cNvSpPr>
            <p:nvPr/>
          </p:nvSpPr>
          <p:spPr bwMode="auto">
            <a:xfrm>
              <a:off x="9757522" y="2590648"/>
              <a:ext cx="381706" cy="253760"/>
            </a:xfrm>
            <a:custGeom>
              <a:avLst/>
              <a:gdLst>
                <a:gd name="T0" fmla="*/ 179 w 179"/>
                <a:gd name="T1" fmla="*/ 119 h 119"/>
                <a:gd name="T2" fmla="*/ 0 w 179"/>
                <a:gd name="T3" fmla="*/ 93 h 119"/>
                <a:gd name="T4" fmla="*/ 108 w 179"/>
                <a:gd name="T5" fmla="*/ 0 h 119"/>
                <a:gd name="T6" fmla="*/ 179 w 17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19">
                  <a:moveTo>
                    <a:pt x="179" y="119"/>
                  </a:moveTo>
                  <a:lnTo>
                    <a:pt x="0" y="93"/>
                  </a:lnTo>
                  <a:lnTo>
                    <a:pt x="108" y="0"/>
                  </a:lnTo>
                  <a:lnTo>
                    <a:pt x="179" y="1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338"/>
            <p:cNvSpPr>
              <a:spLocks/>
            </p:cNvSpPr>
            <p:nvPr/>
          </p:nvSpPr>
          <p:spPr bwMode="auto">
            <a:xfrm>
              <a:off x="9987825" y="2590648"/>
              <a:ext cx="494725" cy="253760"/>
            </a:xfrm>
            <a:custGeom>
              <a:avLst/>
              <a:gdLst>
                <a:gd name="T0" fmla="*/ 232 w 232"/>
                <a:gd name="T1" fmla="*/ 27 h 119"/>
                <a:gd name="T2" fmla="*/ 71 w 232"/>
                <a:gd name="T3" fmla="*/ 119 h 119"/>
                <a:gd name="T4" fmla="*/ 0 w 232"/>
                <a:gd name="T5" fmla="*/ 0 h 119"/>
                <a:gd name="T6" fmla="*/ 232 w 232"/>
                <a:gd name="T7" fmla="*/ 2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19">
                  <a:moveTo>
                    <a:pt x="232" y="27"/>
                  </a:moveTo>
                  <a:lnTo>
                    <a:pt x="71" y="119"/>
                  </a:lnTo>
                  <a:lnTo>
                    <a:pt x="0" y="0"/>
                  </a:lnTo>
                  <a:lnTo>
                    <a:pt x="232" y="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339"/>
            <p:cNvSpPr>
              <a:spLocks/>
            </p:cNvSpPr>
            <p:nvPr/>
          </p:nvSpPr>
          <p:spPr bwMode="auto">
            <a:xfrm>
              <a:off x="9757522" y="2788965"/>
              <a:ext cx="381706" cy="362514"/>
            </a:xfrm>
            <a:custGeom>
              <a:avLst/>
              <a:gdLst>
                <a:gd name="T0" fmla="*/ 71 w 179"/>
                <a:gd name="T1" fmla="*/ 170 h 170"/>
                <a:gd name="T2" fmla="*/ 0 w 179"/>
                <a:gd name="T3" fmla="*/ 0 h 170"/>
                <a:gd name="T4" fmla="*/ 179 w 179"/>
                <a:gd name="T5" fmla="*/ 26 h 170"/>
                <a:gd name="T6" fmla="*/ 71 w 179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70">
                  <a:moveTo>
                    <a:pt x="71" y="170"/>
                  </a:moveTo>
                  <a:lnTo>
                    <a:pt x="0" y="0"/>
                  </a:lnTo>
                  <a:lnTo>
                    <a:pt x="179" y="26"/>
                  </a:lnTo>
                  <a:lnTo>
                    <a:pt x="71" y="1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340"/>
            <p:cNvSpPr>
              <a:spLocks/>
            </p:cNvSpPr>
            <p:nvPr/>
          </p:nvSpPr>
          <p:spPr bwMode="auto">
            <a:xfrm>
              <a:off x="9488836" y="3121625"/>
              <a:ext cx="420090" cy="409427"/>
            </a:xfrm>
            <a:custGeom>
              <a:avLst/>
              <a:gdLst>
                <a:gd name="T0" fmla="*/ 59 w 197"/>
                <a:gd name="T1" fmla="*/ 192 h 192"/>
                <a:gd name="T2" fmla="*/ 0 w 197"/>
                <a:gd name="T3" fmla="*/ 0 h 192"/>
                <a:gd name="T4" fmla="*/ 197 w 197"/>
                <a:gd name="T5" fmla="*/ 14 h 192"/>
                <a:gd name="T6" fmla="*/ 59 w 197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2">
                  <a:moveTo>
                    <a:pt x="59" y="192"/>
                  </a:moveTo>
                  <a:lnTo>
                    <a:pt x="0" y="0"/>
                  </a:lnTo>
                  <a:lnTo>
                    <a:pt x="197" y="14"/>
                  </a:lnTo>
                  <a:lnTo>
                    <a:pt x="59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341"/>
            <p:cNvSpPr>
              <a:spLocks/>
            </p:cNvSpPr>
            <p:nvPr/>
          </p:nvSpPr>
          <p:spPr bwMode="auto">
            <a:xfrm>
              <a:off x="9908926" y="2844409"/>
              <a:ext cx="230303" cy="454209"/>
            </a:xfrm>
            <a:custGeom>
              <a:avLst/>
              <a:gdLst>
                <a:gd name="T0" fmla="*/ 108 w 108"/>
                <a:gd name="T1" fmla="*/ 213 h 213"/>
                <a:gd name="T2" fmla="*/ 108 w 108"/>
                <a:gd name="T3" fmla="*/ 0 h 213"/>
                <a:gd name="T4" fmla="*/ 0 w 108"/>
                <a:gd name="T5" fmla="*/ 144 h 213"/>
                <a:gd name="T6" fmla="*/ 108 w 108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3">
                  <a:moveTo>
                    <a:pt x="108" y="213"/>
                  </a:moveTo>
                  <a:lnTo>
                    <a:pt x="108" y="0"/>
                  </a:lnTo>
                  <a:lnTo>
                    <a:pt x="0" y="144"/>
                  </a:lnTo>
                  <a:lnTo>
                    <a:pt x="108" y="2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342"/>
            <p:cNvSpPr>
              <a:spLocks/>
            </p:cNvSpPr>
            <p:nvPr/>
          </p:nvSpPr>
          <p:spPr bwMode="auto">
            <a:xfrm>
              <a:off x="10139229" y="2844409"/>
              <a:ext cx="258025" cy="454209"/>
            </a:xfrm>
            <a:custGeom>
              <a:avLst/>
              <a:gdLst>
                <a:gd name="T0" fmla="*/ 121 w 121"/>
                <a:gd name="T1" fmla="*/ 130 h 213"/>
                <a:gd name="T2" fmla="*/ 0 w 121"/>
                <a:gd name="T3" fmla="*/ 0 h 213"/>
                <a:gd name="T4" fmla="*/ 0 w 121"/>
                <a:gd name="T5" fmla="*/ 213 h 213"/>
                <a:gd name="T6" fmla="*/ 121 w 121"/>
                <a:gd name="T7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13">
                  <a:moveTo>
                    <a:pt x="121" y="13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121" y="1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343"/>
            <p:cNvSpPr>
              <a:spLocks/>
            </p:cNvSpPr>
            <p:nvPr/>
          </p:nvSpPr>
          <p:spPr bwMode="auto">
            <a:xfrm>
              <a:off x="10139229" y="2844409"/>
              <a:ext cx="454209" cy="277216"/>
            </a:xfrm>
            <a:custGeom>
              <a:avLst/>
              <a:gdLst>
                <a:gd name="T0" fmla="*/ 213 w 213"/>
                <a:gd name="T1" fmla="*/ 12 h 130"/>
                <a:gd name="T2" fmla="*/ 0 w 213"/>
                <a:gd name="T3" fmla="*/ 0 h 130"/>
                <a:gd name="T4" fmla="*/ 121 w 213"/>
                <a:gd name="T5" fmla="*/ 130 h 130"/>
                <a:gd name="T6" fmla="*/ 213 w 213"/>
                <a:gd name="T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30">
                  <a:moveTo>
                    <a:pt x="213" y="12"/>
                  </a:moveTo>
                  <a:lnTo>
                    <a:pt x="0" y="0"/>
                  </a:lnTo>
                  <a:lnTo>
                    <a:pt x="121" y="130"/>
                  </a:lnTo>
                  <a:lnTo>
                    <a:pt x="213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344"/>
            <p:cNvSpPr>
              <a:spLocks/>
            </p:cNvSpPr>
            <p:nvPr/>
          </p:nvSpPr>
          <p:spPr bwMode="auto">
            <a:xfrm>
              <a:off x="10139229" y="2648225"/>
              <a:ext cx="454209" cy="221773"/>
            </a:xfrm>
            <a:custGeom>
              <a:avLst/>
              <a:gdLst>
                <a:gd name="T0" fmla="*/ 161 w 213"/>
                <a:gd name="T1" fmla="*/ 0 h 104"/>
                <a:gd name="T2" fmla="*/ 213 w 213"/>
                <a:gd name="T3" fmla="*/ 104 h 104"/>
                <a:gd name="T4" fmla="*/ 0 w 213"/>
                <a:gd name="T5" fmla="*/ 92 h 104"/>
                <a:gd name="T6" fmla="*/ 161 w 213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04">
                  <a:moveTo>
                    <a:pt x="161" y="0"/>
                  </a:moveTo>
                  <a:lnTo>
                    <a:pt x="213" y="104"/>
                  </a:lnTo>
                  <a:lnTo>
                    <a:pt x="0" y="92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345"/>
            <p:cNvSpPr>
              <a:spLocks/>
            </p:cNvSpPr>
            <p:nvPr/>
          </p:nvSpPr>
          <p:spPr bwMode="auto">
            <a:xfrm>
              <a:off x="10482550" y="2648225"/>
              <a:ext cx="277216" cy="221773"/>
            </a:xfrm>
            <a:custGeom>
              <a:avLst/>
              <a:gdLst>
                <a:gd name="T0" fmla="*/ 130 w 130"/>
                <a:gd name="T1" fmla="*/ 18 h 104"/>
                <a:gd name="T2" fmla="*/ 52 w 130"/>
                <a:gd name="T3" fmla="*/ 104 h 104"/>
                <a:gd name="T4" fmla="*/ 0 w 130"/>
                <a:gd name="T5" fmla="*/ 0 h 104"/>
                <a:gd name="T6" fmla="*/ 130 w 130"/>
                <a:gd name="T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04">
                  <a:moveTo>
                    <a:pt x="130" y="18"/>
                  </a:moveTo>
                  <a:lnTo>
                    <a:pt x="52" y="104"/>
                  </a:lnTo>
                  <a:lnTo>
                    <a:pt x="0" y="0"/>
                  </a:lnTo>
                  <a:lnTo>
                    <a:pt x="13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346"/>
            <p:cNvSpPr>
              <a:spLocks/>
            </p:cNvSpPr>
            <p:nvPr/>
          </p:nvSpPr>
          <p:spPr bwMode="auto">
            <a:xfrm>
              <a:off x="10397252" y="2869998"/>
              <a:ext cx="307070" cy="281481"/>
            </a:xfrm>
            <a:custGeom>
              <a:avLst/>
              <a:gdLst>
                <a:gd name="T0" fmla="*/ 144 w 144"/>
                <a:gd name="T1" fmla="*/ 132 h 132"/>
                <a:gd name="T2" fmla="*/ 92 w 144"/>
                <a:gd name="T3" fmla="*/ 0 h 132"/>
                <a:gd name="T4" fmla="*/ 0 w 144"/>
                <a:gd name="T5" fmla="*/ 118 h 132"/>
                <a:gd name="T6" fmla="*/ 144 w 144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2">
                  <a:moveTo>
                    <a:pt x="144" y="132"/>
                  </a:moveTo>
                  <a:lnTo>
                    <a:pt x="92" y="0"/>
                  </a:lnTo>
                  <a:lnTo>
                    <a:pt x="0" y="118"/>
                  </a:lnTo>
                  <a:lnTo>
                    <a:pt x="144" y="13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347"/>
            <p:cNvSpPr>
              <a:spLocks/>
            </p:cNvSpPr>
            <p:nvPr/>
          </p:nvSpPr>
          <p:spPr bwMode="auto">
            <a:xfrm>
              <a:off x="10593436" y="2869998"/>
              <a:ext cx="253760" cy="281481"/>
            </a:xfrm>
            <a:custGeom>
              <a:avLst/>
              <a:gdLst>
                <a:gd name="T0" fmla="*/ 119 w 119"/>
                <a:gd name="T1" fmla="*/ 12 h 132"/>
                <a:gd name="T2" fmla="*/ 0 w 119"/>
                <a:gd name="T3" fmla="*/ 0 h 132"/>
                <a:gd name="T4" fmla="*/ 52 w 119"/>
                <a:gd name="T5" fmla="*/ 132 h 132"/>
                <a:gd name="T6" fmla="*/ 119 w 119"/>
                <a:gd name="T7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32">
                  <a:moveTo>
                    <a:pt x="119" y="12"/>
                  </a:moveTo>
                  <a:lnTo>
                    <a:pt x="0" y="0"/>
                  </a:lnTo>
                  <a:lnTo>
                    <a:pt x="52" y="132"/>
                  </a:lnTo>
                  <a:lnTo>
                    <a:pt x="119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348"/>
            <p:cNvSpPr>
              <a:spLocks/>
            </p:cNvSpPr>
            <p:nvPr/>
          </p:nvSpPr>
          <p:spPr bwMode="auto">
            <a:xfrm>
              <a:off x="10704323" y="2895587"/>
              <a:ext cx="272952" cy="255892"/>
            </a:xfrm>
            <a:custGeom>
              <a:avLst/>
              <a:gdLst>
                <a:gd name="T0" fmla="*/ 128 w 128"/>
                <a:gd name="T1" fmla="*/ 97 h 120"/>
                <a:gd name="T2" fmla="*/ 67 w 128"/>
                <a:gd name="T3" fmla="*/ 0 h 120"/>
                <a:gd name="T4" fmla="*/ 0 w 128"/>
                <a:gd name="T5" fmla="*/ 120 h 120"/>
                <a:gd name="T6" fmla="*/ 128 w 128"/>
                <a:gd name="T7" fmla="*/ 9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128" y="97"/>
                  </a:moveTo>
                  <a:lnTo>
                    <a:pt x="67" y="0"/>
                  </a:lnTo>
                  <a:lnTo>
                    <a:pt x="0" y="120"/>
                  </a:lnTo>
                  <a:lnTo>
                    <a:pt x="128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349"/>
            <p:cNvSpPr>
              <a:spLocks/>
            </p:cNvSpPr>
            <p:nvPr/>
          </p:nvSpPr>
          <p:spPr bwMode="auto">
            <a:xfrm>
              <a:off x="10704323" y="3102433"/>
              <a:ext cx="272952" cy="302806"/>
            </a:xfrm>
            <a:custGeom>
              <a:avLst/>
              <a:gdLst>
                <a:gd name="T0" fmla="*/ 7 w 128"/>
                <a:gd name="T1" fmla="*/ 142 h 142"/>
                <a:gd name="T2" fmla="*/ 0 w 128"/>
                <a:gd name="T3" fmla="*/ 23 h 142"/>
                <a:gd name="T4" fmla="*/ 128 w 128"/>
                <a:gd name="T5" fmla="*/ 0 h 142"/>
                <a:gd name="T6" fmla="*/ 7 w 128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2">
                  <a:moveTo>
                    <a:pt x="7" y="142"/>
                  </a:moveTo>
                  <a:lnTo>
                    <a:pt x="0" y="23"/>
                  </a:lnTo>
                  <a:lnTo>
                    <a:pt x="128" y="0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350"/>
            <p:cNvSpPr>
              <a:spLocks/>
            </p:cNvSpPr>
            <p:nvPr/>
          </p:nvSpPr>
          <p:spPr bwMode="auto">
            <a:xfrm>
              <a:off x="10593436" y="2686609"/>
              <a:ext cx="253760" cy="208979"/>
            </a:xfrm>
            <a:custGeom>
              <a:avLst/>
              <a:gdLst>
                <a:gd name="T0" fmla="*/ 78 w 119"/>
                <a:gd name="T1" fmla="*/ 0 h 98"/>
                <a:gd name="T2" fmla="*/ 119 w 119"/>
                <a:gd name="T3" fmla="*/ 98 h 98"/>
                <a:gd name="T4" fmla="*/ 0 w 119"/>
                <a:gd name="T5" fmla="*/ 86 h 98"/>
                <a:gd name="T6" fmla="*/ 78 w 119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78" y="0"/>
                  </a:moveTo>
                  <a:lnTo>
                    <a:pt x="119" y="98"/>
                  </a:lnTo>
                  <a:lnTo>
                    <a:pt x="0" y="86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351"/>
            <p:cNvSpPr>
              <a:spLocks/>
            </p:cNvSpPr>
            <p:nvPr/>
          </p:nvSpPr>
          <p:spPr bwMode="auto">
            <a:xfrm>
              <a:off x="10759766" y="2686609"/>
              <a:ext cx="253760" cy="208979"/>
            </a:xfrm>
            <a:custGeom>
              <a:avLst/>
              <a:gdLst>
                <a:gd name="T0" fmla="*/ 119 w 119"/>
                <a:gd name="T1" fmla="*/ 34 h 98"/>
                <a:gd name="T2" fmla="*/ 41 w 119"/>
                <a:gd name="T3" fmla="*/ 98 h 98"/>
                <a:gd name="T4" fmla="*/ 0 w 119"/>
                <a:gd name="T5" fmla="*/ 0 h 98"/>
                <a:gd name="T6" fmla="*/ 119 w 119"/>
                <a:gd name="T7" fmla="*/ 3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98">
                  <a:moveTo>
                    <a:pt x="119" y="34"/>
                  </a:moveTo>
                  <a:lnTo>
                    <a:pt x="41" y="98"/>
                  </a:lnTo>
                  <a:lnTo>
                    <a:pt x="0" y="0"/>
                  </a:lnTo>
                  <a:lnTo>
                    <a:pt x="119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352"/>
            <p:cNvSpPr>
              <a:spLocks/>
            </p:cNvSpPr>
            <p:nvPr/>
          </p:nvSpPr>
          <p:spPr bwMode="auto">
            <a:xfrm>
              <a:off x="10847197" y="2895587"/>
              <a:ext cx="245231" cy="206847"/>
            </a:xfrm>
            <a:custGeom>
              <a:avLst/>
              <a:gdLst>
                <a:gd name="T0" fmla="*/ 61 w 115"/>
                <a:gd name="T1" fmla="*/ 97 h 97"/>
                <a:gd name="T2" fmla="*/ 115 w 115"/>
                <a:gd name="T3" fmla="*/ 35 h 97"/>
                <a:gd name="T4" fmla="*/ 0 w 115"/>
                <a:gd name="T5" fmla="*/ 0 h 97"/>
                <a:gd name="T6" fmla="*/ 61 w 115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7">
                  <a:moveTo>
                    <a:pt x="61" y="97"/>
                  </a:moveTo>
                  <a:lnTo>
                    <a:pt x="115" y="35"/>
                  </a:lnTo>
                  <a:lnTo>
                    <a:pt x="0" y="0"/>
                  </a:lnTo>
                  <a:lnTo>
                    <a:pt x="61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353"/>
            <p:cNvSpPr>
              <a:spLocks/>
            </p:cNvSpPr>
            <p:nvPr/>
          </p:nvSpPr>
          <p:spPr bwMode="auto">
            <a:xfrm>
              <a:off x="10977274" y="2970222"/>
              <a:ext cx="262290" cy="132211"/>
            </a:xfrm>
            <a:custGeom>
              <a:avLst/>
              <a:gdLst>
                <a:gd name="T0" fmla="*/ 123 w 123"/>
                <a:gd name="T1" fmla="*/ 36 h 62"/>
                <a:gd name="T2" fmla="*/ 0 w 123"/>
                <a:gd name="T3" fmla="*/ 62 h 62"/>
                <a:gd name="T4" fmla="*/ 54 w 123"/>
                <a:gd name="T5" fmla="*/ 0 h 62"/>
                <a:gd name="T6" fmla="*/ 123 w 123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2">
                  <a:moveTo>
                    <a:pt x="123" y="36"/>
                  </a:moveTo>
                  <a:lnTo>
                    <a:pt x="0" y="62"/>
                  </a:lnTo>
                  <a:lnTo>
                    <a:pt x="54" y="0"/>
                  </a:lnTo>
                  <a:lnTo>
                    <a:pt x="123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354"/>
            <p:cNvSpPr>
              <a:spLocks/>
            </p:cNvSpPr>
            <p:nvPr/>
          </p:nvSpPr>
          <p:spPr bwMode="auto">
            <a:xfrm>
              <a:off x="10847197" y="2759111"/>
              <a:ext cx="245231" cy="211112"/>
            </a:xfrm>
            <a:custGeom>
              <a:avLst/>
              <a:gdLst>
                <a:gd name="T0" fmla="*/ 78 w 115"/>
                <a:gd name="T1" fmla="*/ 0 h 99"/>
                <a:gd name="T2" fmla="*/ 115 w 115"/>
                <a:gd name="T3" fmla="*/ 99 h 99"/>
                <a:gd name="T4" fmla="*/ 0 w 115"/>
                <a:gd name="T5" fmla="*/ 64 h 99"/>
                <a:gd name="T6" fmla="*/ 78 w 115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99">
                  <a:moveTo>
                    <a:pt x="78" y="0"/>
                  </a:moveTo>
                  <a:lnTo>
                    <a:pt x="115" y="99"/>
                  </a:lnTo>
                  <a:lnTo>
                    <a:pt x="0" y="6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355"/>
            <p:cNvSpPr>
              <a:spLocks/>
            </p:cNvSpPr>
            <p:nvPr/>
          </p:nvSpPr>
          <p:spPr bwMode="auto">
            <a:xfrm>
              <a:off x="11013527" y="2759111"/>
              <a:ext cx="251627" cy="211112"/>
            </a:xfrm>
            <a:custGeom>
              <a:avLst/>
              <a:gdLst>
                <a:gd name="T0" fmla="*/ 118 w 118"/>
                <a:gd name="T1" fmla="*/ 0 h 99"/>
                <a:gd name="T2" fmla="*/ 37 w 118"/>
                <a:gd name="T3" fmla="*/ 99 h 99"/>
                <a:gd name="T4" fmla="*/ 0 w 118"/>
                <a:gd name="T5" fmla="*/ 0 h 99"/>
                <a:gd name="T6" fmla="*/ 118 w 118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99">
                  <a:moveTo>
                    <a:pt x="118" y="0"/>
                  </a:moveTo>
                  <a:lnTo>
                    <a:pt x="37" y="99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356"/>
            <p:cNvSpPr>
              <a:spLocks/>
            </p:cNvSpPr>
            <p:nvPr/>
          </p:nvSpPr>
          <p:spPr bwMode="auto">
            <a:xfrm>
              <a:off x="11092426" y="2759111"/>
              <a:ext cx="383838" cy="211112"/>
            </a:xfrm>
            <a:custGeom>
              <a:avLst/>
              <a:gdLst>
                <a:gd name="T0" fmla="*/ 180 w 180"/>
                <a:gd name="T1" fmla="*/ 52 h 99"/>
                <a:gd name="T2" fmla="*/ 0 w 180"/>
                <a:gd name="T3" fmla="*/ 99 h 99"/>
                <a:gd name="T4" fmla="*/ 81 w 180"/>
                <a:gd name="T5" fmla="*/ 0 h 99"/>
                <a:gd name="T6" fmla="*/ 180 w 180"/>
                <a:gd name="T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99">
                  <a:moveTo>
                    <a:pt x="180" y="52"/>
                  </a:moveTo>
                  <a:lnTo>
                    <a:pt x="0" y="99"/>
                  </a:lnTo>
                  <a:lnTo>
                    <a:pt x="81" y="0"/>
                  </a:lnTo>
                  <a:lnTo>
                    <a:pt x="180" y="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357"/>
            <p:cNvSpPr>
              <a:spLocks/>
            </p:cNvSpPr>
            <p:nvPr/>
          </p:nvSpPr>
          <p:spPr bwMode="auto">
            <a:xfrm>
              <a:off x="11092426" y="2869998"/>
              <a:ext cx="383838" cy="176993"/>
            </a:xfrm>
            <a:custGeom>
              <a:avLst/>
              <a:gdLst>
                <a:gd name="T0" fmla="*/ 69 w 180"/>
                <a:gd name="T1" fmla="*/ 83 h 83"/>
                <a:gd name="T2" fmla="*/ 0 w 180"/>
                <a:gd name="T3" fmla="*/ 47 h 83"/>
                <a:gd name="T4" fmla="*/ 180 w 180"/>
                <a:gd name="T5" fmla="*/ 0 h 83"/>
                <a:gd name="T6" fmla="*/ 69 w 18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83">
                  <a:moveTo>
                    <a:pt x="69" y="83"/>
                  </a:moveTo>
                  <a:lnTo>
                    <a:pt x="0" y="47"/>
                  </a:lnTo>
                  <a:lnTo>
                    <a:pt x="180" y="0"/>
                  </a:lnTo>
                  <a:lnTo>
                    <a:pt x="69" y="8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358"/>
            <p:cNvSpPr>
              <a:spLocks/>
            </p:cNvSpPr>
            <p:nvPr/>
          </p:nvSpPr>
          <p:spPr bwMode="auto">
            <a:xfrm>
              <a:off x="10139229" y="3298617"/>
              <a:ext cx="258025" cy="317733"/>
            </a:xfrm>
            <a:custGeom>
              <a:avLst/>
              <a:gdLst>
                <a:gd name="T0" fmla="*/ 0 w 121"/>
                <a:gd name="T1" fmla="*/ 0 h 149"/>
                <a:gd name="T2" fmla="*/ 121 w 121"/>
                <a:gd name="T3" fmla="*/ 33 h 149"/>
                <a:gd name="T4" fmla="*/ 45 w 121"/>
                <a:gd name="T5" fmla="*/ 149 h 149"/>
                <a:gd name="T6" fmla="*/ 0 w 121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49">
                  <a:moveTo>
                    <a:pt x="0" y="0"/>
                  </a:moveTo>
                  <a:lnTo>
                    <a:pt x="121" y="33"/>
                  </a:lnTo>
                  <a:lnTo>
                    <a:pt x="45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359"/>
            <p:cNvSpPr>
              <a:spLocks/>
            </p:cNvSpPr>
            <p:nvPr/>
          </p:nvSpPr>
          <p:spPr bwMode="auto">
            <a:xfrm>
              <a:off x="9908926" y="3460682"/>
              <a:ext cx="326263" cy="266555"/>
            </a:xfrm>
            <a:custGeom>
              <a:avLst/>
              <a:gdLst>
                <a:gd name="T0" fmla="*/ 37 w 153"/>
                <a:gd name="T1" fmla="*/ 125 h 125"/>
                <a:gd name="T2" fmla="*/ 153 w 153"/>
                <a:gd name="T3" fmla="*/ 73 h 125"/>
                <a:gd name="T4" fmla="*/ 0 w 153"/>
                <a:gd name="T5" fmla="*/ 0 h 125"/>
                <a:gd name="T6" fmla="*/ 37 w 153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25">
                  <a:moveTo>
                    <a:pt x="37" y="125"/>
                  </a:moveTo>
                  <a:lnTo>
                    <a:pt x="153" y="73"/>
                  </a:lnTo>
                  <a:lnTo>
                    <a:pt x="0" y="0"/>
                  </a:lnTo>
                  <a:lnTo>
                    <a:pt x="37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360"/>
            <p:cNvSpPr>
              <a:spLocks/>
            </p:cNvSpPr>
            <p:nvPr/>
          </p:nvSpPr>
          <p:spPr bwMode="auto">
            <a:xfrm>
              <a:off x="9908926" y="3298617"/>
              <a:ext cx="326263" cy="317733"/>
            </a:xfrm>
            <a:custGeom>
              <a:avLst/>
              <a:gdLst>
                <a:gd name="T0" fmla="*/ 108 w 153"/>
                <a:gd name="T1" fmla="*/ 0 h 149"/>
                <a:gd name="T2" fmla="*/ 0 w 153"/>
                <a:gd name="T3" fmla="*/ 76 h 149"/>
                <a:gd name="T4" fmla="*/ 153 w 153"/>
                <a:gd name="T5" fmla="*/ 149 h 149"/>
                <a:gd name="T6" fmla="*/ 108 w 15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9">
                  <a:moveTo>
                    <a:pt x="108" y="0"/>
                  </a:moveTo>
                  <a:lnTo>
                    <a:pt x="0" y="76"/>
                  </a:lnTo>
                  <a:lnTo>
                    <a:pt x="153" y="149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361"/>
            <p:cNvSpPr>
              <a:spLocks/>
            </p:cNvSpPr>
            <p:nvPr/>
          </p:nvSpPr>
          <p:spPr bwMode="auto">
            <a:xfrm>
              <a:off x="9614650" y="3151479"/>
              <a:ext cx="294276" cy="379573"/>
            </a:xfrm>
            <a:custGeom>
              <a:avLst/>
              <a:gdLst>
                <a:gd name="T0" fmla="*/ 138 w 138"/>
                <a:gd name="T1" fmla="*/ 0 h 178"/>
                <a:gd name="T2" fmla="*/ 0 w 138"/>
                <a:gd name="T3" fmla="*/ 178 h 178"/>
                <a:gd name="T4" fmla="*/ 138 w 138"/>
                <a:gd name="T5" fmla="*/ 145 h 178"/>
                <a:gd name="T6" fmla="*/ 138 w 13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78">
                  <a:moveTo>
                    <a:pt x="138" y="0"/>
                  </a:moveTo>
                  <a:lnTo>
                    <a:pt x="0" y="178"/>
                  </a:lnTo>
                  <a:lnTo>
                    <a:pt x="138" y="145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362"/>
            <p:cNvSpPr>
              <a:spLocks/>
            </p:cNvSpPr>
            <p:nvPr/>
          </p:nvSpPr>
          <p:spPr bwMode="auto">
            <a:xfrm>
              <a:off x="9908926" y="3151479"/>
              <a:ext cx="230303" cy="309204"/>
            </a:xfrm>
            <a:custGeom>
              <a:avLst/>
              <a:gdLst>
                <a:gd name="T0" fmla="*/ 108 w 108"/>
                <a:gd name="T1" fmla="*/ 69 h 145"/>
                <a:gd name="T2" fmla="*/ 0 w 108"/>
                <a:gd name="T3" fmla="*/ 145 h 145"/>
                <a:gd name="T4" fmla="*/ 0 w 108"/>
                <a:gd name="T5" fmla="*/ 0 h 145"/>
                <a:gd name="T6" fmla="*/ 108 w 108"/>
                <a:gd name="T7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45">
                  <a:moveTo>
                    <a:pt x="108" y="69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08" y="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363"/>
            <p:cNvSpPr>
              <a:spLocks/>
            </p:cNvSpPr>
            <p:nvPr/>
          </p:nvSpPr>
          <p:spPr bwMode="auto">
            <a:xfrm>
              <a:off x="9731933" y="3460682"/>
              <a:ext cx="255892" cy="388103"/>
            </a:xfrm>
            <a:custGeom>
              <a:avLst/>
              <a:gdLst>
                <a:gd name="T0" fmla="*/ 0 w 120"/>
                <a:gd name="T1" fmla="*/ 182 h 182"/>
                <a:gd name="T2" fmla="*/ 83 w 120"/>
                <a:gd name="T3" fmla="*/ 0 h 182"/>
                <a:gd name="T4" fmla="*/ 120 w 120"/>
                <a:gd name="T5" fmla="*/ 125 h 182"/>
                <a:gd name="T6" fmla="*/ 0 w 120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82">
                  <a:moveTo>
                    <a:pt x="0" y="182"/>
                  </a:moveTo>
                  <a:lnTo>
                    <a:pt x="83" y="0"/>
                  </a:lnTo>
                  <a:lnTo>
                    <a:pt x="120" y="125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364"/>
            <p:cNvSpPr>
              <a:spLocks/>
            </p:cNvSpPr>
            <p:nvPr/>
          </p:nvSpPr>
          <p:spPr bwMode="auto">
            <a:xfrm>
              <a:off x="9614650" y="3460682"/>
              <a:ext cx="294276" cy="388103"/>
            </a:xfrm>
            <a:custGeom>
              <a:avLst/>
              <a:gdLst>
                <a:gd name="T0" fmla="*/ 0 w 138"/>
                <a:gd name="T1" fmla="*/ 33 h 182"/>
                <a:gd name="T2" fmla="*/ 55 w 138"/>
                <a:gd name="T3" fmla="*/ 182 h 182"/>
                <a:gd name="T4" fmla="*/ 138 w 138"/>
                <a:gd name="T5" fmla="*/ 0 h 182"/>
                <a:gd name="T6" fmla="*/ 0 w 138"/>
                <a:gd name="T7" fmla="*/ 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2">
                  <a:moveTo>
                    <a:pt x="0" y="33"/>
                  </a:moveTo>
                  <a:lnTo>
                    <a:pt x="55" y="182"/>
                  </a:lnTo>
                  <a:lnTo>
                    <a:pt x="138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365"/>
            <p:cNvSpPr>
              <a:spLocks/>
            </p:cNvSpPr>
            <p:nvPr/>
          </p:nvSpPr>
          <p:spPr bwMode="auto">
            <a:xfrm>
              <a:off x="9661563" y="3848785"/>
              <a:ext cx="247362" cy="383838"/>
            </a:xfrm>
            <a:custGeom>
              <a:avLst/>
              <a:gdLst>
                <a:gd name="T0" fmla="*/ 116 w 116"/>
                <a:gd name="T1" fmla="*/ 109 h 180"/>
                <a:gd name="T2" fmla="*/ 33 w 116"/>
                <a:gd name="T3" fmla="*/ 0 h 180"/>
                <a:gd name="T4" fmla="*/ 0 w 116"/>
                <a:gd name="T5" fmla="*/ 180 h 180"/>
                <a:gd name="T6" fmla="*/ 116 w 116"/>
                <a:gd name="T7" fmla="*/ 10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0">
                  <a:moveTo>
                    <a:pt x="116" y="109"/>
                  </a:moveTo>
                  <a:lnTo>
                    <a:pt x="33" y="0"/>
                  </a:lnTo>
                  <a:lnTo>
                    <a:pt x="0" y="180"/>
                  </a:lnTo>
                  <a:lnTo>
                    <a:pt x="116" y="1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366"/>
            <p:cNvSpPr>
              <a:spLocks/>
            </p:cNvSpPr>
            <p:nvPr/>
          </p:nvSpPr>
          <p:spPr bwMode="auto">
            <a:xfrm>
              <a:off x="9207354" y="3531053"/>
              <a:ext cx="407296" cy="409427"/>
            </a:xfrm>
            <a:custGeom>
              <a:avLst/>
              <a:gdLst>
                <a:gd name="T0" fmla="*/ 97 w 191"/>
                <a:gd name="T1" fmla="*/ 192 h 192"/>
                <a:gd name="T2" fmla="*/ 0 w 191"/>
                <a:gd name="T3" fmla="*/ 40 h 192"/>
                <a:gd name="T4" fmla="*/ 191 w 191"/>
                <a:gd name="T5" fmla="*/ 0 h 192"/>
                <a:gd name="T6" fmla="*/ 97 w 191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2">
                  <a:moveTo>
                    <a:pt x="97" y="192"/>
                  </a:moveTo>
                  <a:lnTo>
                    <a:pt x="0" y="40"/>
                  </a:lnTo>
                  <a:lnTo>
                    <a:pt x="191" y="0"/>
                  </a:lnTo>
                  <a:lnTo>
                    <a:pt x="97" y="1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367"/>
            <p:cNvSpPr>
              <a:spLocks/>
            </p:cNvSpPr>
            <p:nvPr/>
          </p:nvSpPr>
          <p:spPr bwMode="auto">
            <a:xfrm>
              <a:off x="9414201" y="3531053"/>
              <a:ext cx="317733" cy="409427"/>
            </a:xfrm>
            <a:custGeom>
              <a:avLst/>
              <a:gdLst>
                <a:gd name="T0" fmla="*/ 149 w 149"/>
                <a:gd name="T1" fmla="*/ 149 h 192"/>
                <a:gd name="T2" fmla="*/ 0 w 149"/>
                <a:gd name="T3" fmla="*/ 192 h 192"/>
                <a:gd name="T4" fmla="*/ 94 w 149"/>
                <a:gd name="T5" fmla="*/ 0 h 192"/>
                <a:gd name="T6" fmla="*/ 149 w 149"/>
                <a:gd name="T7" fmla="*/ 14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92">
                  <a:moveTo>
                    <a:pt x="149" y="149"/>
                  </a:moveTo>
                  <a:lnTo>
                    <a:pt x="0" y="192"/>
                  </a:lnTo>
                  <a:lnTo>
                    <a:pt x="94" y="0"/>
                  </a:lnTo>
                  <a:lnTo>
                    <a:pt x="149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368"/>
            <p:cNvSpPr>
              <a:spLocks/>
            </p:cNvSpPr>
            <p:nvPr/>
          </p:nvSpPr>
          <p:spPr bwMode="auto">
            <a:xfrm>
              <a:off x="9414201" y="3848785"/>
              <a:ext cx="317733" cy="383838"/>
            </a:xfrm>
            <a:custGeom>
              <a:avLst/>
              <a:gdLst>
                <a:gd name="T0" fmla="*/ 116 w 149"/>
                <a:gd name="T1" fmla="*/ 180 h 180"/>
                <a:gd name="T2" fmla="*/ 0 w 149"/>
                <a:gd name="T3" fmla="*/ 43 h 180"/>
                <a:gd name="T4" fmla="*/ 149 w 149"/>
                <a:gd name="T5" fmla="*/ 0 h 180"/>
                <a:gd name="T6" fmla="*/ 116 w 14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80">
                  <a:moveTo>
                    <a:pt x="116" y="180"/>
                  </a:moveTo>
                  <a:lnTo>
                    <a:pt x="0" y="43"/>
                  </a:lnTo>
                  <a:lnTo>
                    <a:pt x="149" y="0"/>
                  </a:lnTo>
                  <a:lnTo>
                    <a:pt x="116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69"/>
            <p:cNvSpPr>
              <a:spLocks/>
            </p:cNvSpPr>
            <p:nvPr/>
          </p:nvSpPr>
          <p:spPr bwMode="auto">
            <a:xfrm>
              <a:off x="9414201" y="3940480"/>
              <a:ext cx="247362" cy="403031"/>
            </a:xfrm>
            <a:custGeom>
              <a:avLst/>
              <a:gdLst>
                <a:gd name="T0" fmla="*/ 19 w 116"/>
                <a:gd name="T1" fmla="*/ 189 h 189"/>
                <a:gd name="T2" fmla="*/ 0 w 116"/>
                <a:gd name="T3" fmla="*/ 0 h 189"/>
                <a:gd name="T4" fmla="*/ 116 w 116"/>
                <a:gd name="T5" fmla="*/ 137 h 189"/>
                <a:gd name="T6" fmla="*/ 19 w 11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89">
                  <a:moveTo>
                    <a:pt x="19" y="189"/>
                  </a:moveTo>
                  <a:lnTo>
                    <a:pt x="0" y="0"/>
                  </a:lnTo>
                  <a:lnTo>
                    <a:pt x="116" y="137"/>
                  </a:lnTo>
                  <a:lnTo>
                    <a:pt x="19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70"/>
            <p:cNvSpPr>
              <a:spLocks/>
            </p:cNvSpPr>
            <p:nvPr/>
          </p:nvSpPr>
          <p:spPr bwMode="auto">
            <a:xfrm>
              <a:off x="9122057" y="4177180"/>
              <a:ext cx="332660" cy="373177"/>
            </a:xfrm>
            <a:custGeom>
              <a:avLst/>
              <a:gdLst>
                <a:gd name="T0" fmla="*/ 54 w 156"/>
                <a:gd name="T1" fmla="*/ 175 h 175"/>
                <a:gd name="T2" fmla="*/ 0 w 156"/>
                <a:gd name="T3" fmla="*/ 0 h 175"/>
                <a:gd name="T4" fmla="*/ 156 w 156"/>
                <a:gd name="T5" fmla="*/ 78 h 175"/>
                <a:gd name="T6" fmla="*/ 54 w 156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5">
                  <a:moveTo>
                    <a:pt x="54" y="175"/>
                  </a:moveTo>
                  <a:lnTo>
                    <a:pt x="0" y="0"/>
                  </a:lnTo>
                  <a:lnTo>
                    <a:pt x="156" y="78"/>
                  </a:lnTo>
                  <a:lnTo>
                    <a:pt x="54" y="17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71"/>
            <p:cNvSpPr>
              <a:spLocks/>
            </p:cNvSpPr>
            <p:nvPr/>
          </p:nvSpPr>
          <p:spPr bwMode="auto">
            <a:xfrm>
              <a:off x="9237208" y="4343509"/>
              <a:ext cx="217508" cy="405163"/>
            </a:xfrm>
            <a:custGeom>
              <a:avLst/>
              <a:gdLst>
                <a:gd name="T0" fmla="*/ 102 w 102"/>
                <a:gd name="T1" fmla="*/ 190 h 190"/>
                <a:gd name="T2" fmla="*/ 102 w 102"/>
                <a:gd name="T3" fmla="*/ 0 h 190"/>
                <a:gd name="T4" fmla="*/ 0 w 102"/>
                <a:gd name="T5" fmla="*/ 97 h 190"/>
                <a:gd name="T6" fmla="*/ 102 w 102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90">
                  <a:moveTo>
                    <a:pt x="102" y="190"/>
                  </a:moveTo>
                  <a:lnTo>
                    <a:pt x="102" y="0"/>
                  </a:lnTo>
                  <a:lnTo>
                    <a:pt x="0" y="97"/>
                  </a:lnTo>
                  <a:lnTo>
                    <a:pt x="102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72"/>
            <p:cNvSpPr>
              <a:spLocks/>
            </p:cNvSpPr>
            <p:nvPr/>
          </p:nvSpPr>
          <p:spPr bwMode="auto">
            <a:xfrm>
              <a:off x="9122057" y="3940480"/>
              <a:ext cx="332660" cy="403031"/>
            </a:xfrm>
            <a:custGeom>
              <a:avLst/>
              <a:gdLst>
                <a:gd name="T0" fmla="*/ 137 w 156"/>
                <a:gd name="T1" fmla="*/ 0 h 189"/>
                <a:gd name="T2" fmla="*/ 0 w 156"/>
                <a:gd name="T3" fmla="*/ 111 h 189"/>
                <a:gd name="T4" fmla="*/ 156 w 156"/>
                <a:gd name="T5" fmla="*/ 189 h 189"/>
                <a:gd name="T6" fmla="*/ 137 w 156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9">
                  <a:moveTo>
                    <a:pt x="137" y="0"/>
                  </a:moveTo>
                  <a:lnTo>
                    <a:pt x="0" y="111"/>
                  </a:lnTo>
                  <a:lnTo>
                    <a:pt x="156" y="18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73"/>
            <p:cNvSpPr>
              <a:spLocks/>
            </p:cNvSpPr>
            <p:nvPr/>
          </p:nvSpPr>
          <p:spPr bwMode="auto">
            <a:xfrm>
              <a:off x="8985581" y="3616350"/>
              <a:ext cx="428620" cy="324130"/>
            </a:xfrm>
            <a:custGeom>
              <a:avLst/>
              <a:gdLst>
                <a:gd name="T0" fmla="*/ 0 w 201"/>
                <a:gd name="T1" fmla="*/ 135 h 152"/>
                <a:gd name="T2" fmla="*/ 104 w 201"/>
                <a:gd name="T3" fmla="*/ 0 h 152"/>
                <a:gd name="T4" fmla="*/ 201 w 201"/>
                <a:gd name="T5" fmla="*/ 152 h 152"/>
                <a:gd name="T6" fmla="*/ 0 w 201"/>
                <a:gd name="T7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52">
                  <a:moveTo>
                    <a:pt x="0" y="135"/>
                  </a:moveTo>
                  <a:lnTo>
                    <a:pt x="104" y="0"/>
                  </a:lnTo>
                  <a:lnTo>
                    <a:pt x="201" y="152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74"/>
            <p:cNvSpPr>
              <a:spLocks/>
            </p:cNvSpPr>
            <p:nvPr/>
          </p:nvSpPr>
          <p:spPr bwMode="auto">
            <a:xfrm>
              <a:off x="8827781" y="3575833"/>
              <a:ext cx="379573" cy="328395"/>
            </a:xfrm>
            <a:custGeom>
              <a:avLst/>
              <a:gdLst>
                <a:gd name="T0" fmla="*/ 0 w 178"/>
                <a:gd name="T1" fmla="*/ 0 h 154"/>
                <a:gd name="T2" fmla="*/ 178 w 178"/>
                <a:gd name="T3" fmla="*/ 19 h 154"/>
                <a:gd name="T4" fmla="*/ 74 w 178"/>
                <a:gd name="T5" fmla="*/ 154 h 154"/>
                <a:gd name="T6" fmla="*/ 0 w 178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0" y="0"/>
                  </a:moveTo>
                  <a:lnTo>
                    <a:pt x="178" y="19"/>
                  </a:lnTo>
                  <a:lnTo>
                    <a:pt x="74" y="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75"/>
            <p:cNvSpPr>
              <a:spLocks/>
            </p:cNvSpPr>
            <p:nvPr/>
          </p:nvSpPr>
          <p:spPr bwMode="auto">
            <a:xfrm>
              <a:off x="8985581" y="3904228"/>
              <a:ext cx="428620" cy="272952"/>
            </a:xfrm>
            <a:custGeom>
              <a:avLst/>
              <a:gdLst>
                <a:gd name="T0" fmla="*/ 201 w 201"/>
                <a:gd name="T1" fmla="*/ 17 h 128"/>
                <a:gd name="T2" fmla="*/ 64 w 201"/>
                <a:gd name="T3" fmla="*/ 128 h 128"/>
                <a:gd name="T4" fmla="*/ 0 w 201"/>
                <a:gd name="T5" fmla="*/ 0 h 128"/>
                <a:gd name="T6" fmla="*/ 201 w 201"/>
                <a:gd name="T7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28">
                  <a:moveTo>
                    <a:pt x="201" y="17"/>
                  </a:moveTo>
                  <a:lnTo>
                    <a:pt x="64" y="128"/>
                  </a:lnTo>
                  <a:lnTo>
                    <a:pt x="0" y="0"/>
                  </a:lnTo>
                  <a:lnTo>
                    <a:pt x="201" y="1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76"/>
            <p:cNvSpPr>
              <a:spLocks/>
            </p:cNvSpPr>
            <p:nvPr/>
          </p:nvSpPr>
          <p:spPr bwMode="auto">
            <a:xfrm>
              <a:off x="8701968" y="4177180"/>
              <a:ext cx="420090" cy="266555"/>
            </a:xfrm>
            <a:custGeom>
              <a:avLst/>
              <a:gdLst>
                <a:gd name="T0" fmla="*/ 88 w 197"/>
                <a:gd name="T1" fmla="*/ 125 h 125"/>
                <a:gd name="T2" fmla="*/ 197 w 197"/>
                <a:gd name="T3" fmla="*/ 0 h 125"/>
                <a:gd name="T4" fmla="*/ 0 w 197"/>
                <a:gd name="T5" fmla="*/ 26 h 125"/>
                <a:gd name="T6" fmla="*/ 88 w 19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25">
                  <a:moveTo>
                    <a:pt x="88" y="125"/>
                  </a:moveTo>
                  <a:lnTo>
                    <a:pt x="197" y="0"/>
                  </a:lnTo>
                  <a:lnTo>
                    <a:pt x="0" y="26"/>
                  </a:lnTo>
                  <a:lnTo>
                    <a:pt x="88" y="1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77"/>
            <p:cNvSpPr>
              <a:spLocks/>
            </p:cNvSpPr>
            <p:nvPr/>
          </p:nvSpPr>
          <p:spPr bwMode="auto">
            <a:xfrm>
              <a:off x="8701968" y="4232623"/>
              <a:ext cx="187654" cy="428620"/>
            </a:xfrm>
            <a:custGeom>
              <a:avLst/>
              <a:gdLst>
                <a:gd name="T0" fmla="*/ 50 w 88"/>
                <a:gd name="T1" fmla="*/ 201 h 201"/>
                <a:gd name="T2" fmla="*/ 0 w 88"/>
                <a:gd name="T3" fmla="*/ 0 h 201"/>
                <a:gd name="T4" fmla="*/ 88 w 88"/>
                <a:gd name="T5" fmla="*/ 99 h 201"/>
                <a:gd name="T6" fmla="*/ 50 w 88"/>
                <a:gd name="T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01">
                  <a:moveTo>
                    <a:pt x="50" y="201"/>
                  </a:moveTo>
                  <a:lnTo>
                    <a:pt x="0" y="0"/>
                  </a:lnTo>
                  <a:lnTo>
                    <a:pt x="88" y="99"/>
                  </a:lnTo>
                  <a:lnTo>
                    <a:pt x="50" y="20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78"/>
            <p:cNvSpPr>
              <a:spLocks/>
            </p:cNvSpPr>
            <p:nvPr/>
          </p:nvSpPr>
          <p:spPr bwMode="auto">
            <a:xfrm>
              <a:off x="8701968" y="3904228"/>
              <a:ext cx="420090" cy="328395"/>
            </a:xfrm>
            <a:custGeom>
              <a:avLst/>
              <a:gdLst>
                <a:gd name="T0" fmla="*/ 133 w 197"/>
                <a:gd name="T1" fmla="*/ 0 h 154"/>
                <a:gd name="T2" fmla="*/ 0 w 197"/>
                <a:gd name="T3" fmla="*/ 154 h 154"/>
                <a:gd name="T4" fmla="*/ 197 w 197"/>
                <a:gd name="T5" fmla="*/ 128 h 154"/>
                <a:gd name="T6" fmla="*/ 133 w 197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4">
                  <a:moveTo>
                    <a:pt x="133" y="0"/>
                  </a:moveTo>
                  <a:lnTo>
                    <a:pt x="0" y="154"/>
                  </a:lnTo>
                  <a:lnTo>
                    <a:pt x="197" y="12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379"/>
            <p:cNvSpPr>
              <a:spLocks/>
            </p:cNvSpPr>
            <p:nvPr/>
          </p:nvSpPr>
          <p:spPr bwMode="auto">
            <a:xfrm>
              <a:off x="8582552" y="3575833"/>
              <a:ext cx="403031" cy="328395"/>
            </a:xfrm>
            <a:custGeom>
              <a:avLst/>
              <a:gdLst>
                <a:gd name="T0" fmla="*/ 0 w 189"/>
                <a:gd name="T1" fmla="*/ 76 h 154"/>
                <a:gd name="T2" fmla="*/ 189 w 189"/>
                <a:gd name="T3" fmla="*/ 154 h 154"/>
                <a:gd name="T4" fmla="*/ 115 w 189"/>
                <a:gd name="T5" fmla="*/ 0 h 154"/>
                <a:gd name="T6" fmla="*/ 0 w 189"/>
                <a:gd name="T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54">
                  <a:moveTo>
                    <a:pt x="0" y="76"/>
                  </a:moveTo>
                  <a:lnTo>
                    <a:pt x="189" y="154"/>
                  </a:lnTo>
                  <a:lnTo>
                    <a:pt x="115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80"/>
            <p:cNvSpPr>
              <a:spLocks/>
            </p:cNvSpPr>
            <p:nvPr/>
          </p:nvSpPr>
          <p:spPr bwMode="auto">
            <a:xfrm>
              <a:off x="8495121" y="3904228"/>
              <a:ext cx="490460" cy="328395"/>
            </a:xfrm>
            <a:custGeom>
              <a:avLst/>
              <a:gdLst>
                <a:gd name="T0" fmla="*/ 0 w 230"/>
                <a:gd name="T1" fmla="*/ 111 h 154"/>
                <a:gd name="T2" fmla="*/ 97 w 230"/>
                <a:gd name="T3" fmla="*/ 154 h 154"/>
                <a:gd name="T4" fmla="*/ 230 w 230"/>
                <a:gd name="T5" fmla="*/ 0 h 154"/>
                <a:gd name="T6" fmla="*/ 0 w 230"/>
                <a:gd name="T7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54">
                  <a:moveTo>
                    <a:pt x="0" y="111"/>
                  </a:moveTo>
                  <a:lnTo>
                    <a:pt x="97" y="154"/>
                  </a:lnTo>
                  <a:lnTo>
                    <a:pt x="230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81"/>
            <p:cNvSpPr>
              <a:spLocks/>
            </p:cNvSpPr>
            <p:nvPr/>
          </p:nvSpPr>
          <p:spPr bwMode="auto">
            <a:xfrm>
              <a:off x="8495121" y="3737898"/>
              <a:ext cx="490460" cy="403031"/>
            </a:xfrm>
            <a:custGeom>
              <a:avLst/>
              <a:gdLst>
                <a:gd name="T0" fmla="*/ 41 w 230"/>
                <a:gd name="T1" fmla="*/ 0 h 189"/>
                <a:gd name="T2" fmla="*/ 0 w 230"/>
                <a:gd name="T3" fmla="*/ 189 h 189"/>
                <a:gd name="T4" fmla="*/ 230 w 230"/>
                <a:gd name="T5" fmla="*/ 78 h 189"/>
                <a:gd name="T6" fmla="*/ 41 w 230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89">
                  <a:moveTo>
                    <a:pt x="41" y="0"/>
                  </a:moveTo>
                  <a:lnTo>
                    <a:pt x="0" y="189"/>
                  </a:lnTo>
                  <a:lnTo>
                    <a:pt x="230" y="7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82"/>
            <p:cNvSpPr>
              <a:spLocks/>
            </p:cNvSpPr>
            <p:nvPr/>
          </p:nvSpPr>
          <p:spPr bwMode="auto">
            <a:xfrm>
              <a:off x="8889622" y="2611973"/>
              <a:ext cx="413692" cy="490460"/>
            </a:xfrm>
            <a:custGeom>
              <a:avLst/>
              <a:gdLst>
                <a:gd name="T0" fmla="*/ 0 w 194"/>
                <a:gd name="T1" fmla="*/ 0 h 230"/>
                <a:gd name="T2" fmla="*/ 45 w 194"/>
                <a:gd name="T3" fmla="*/ 230 h 230"/>
                <a:gd name="T4" fmla="*/ 194 w 194"/>
                <a:gd name="T5" fmla="*/ 50 h 230"/>
                <a:gd name="T6" fmla="*/ 0 w 19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30">
                  <a:moveTo>
                    <a:pt x="0" y="0"/>
                  </a:moveTo>
                  <a:lnTo>
                    <a:pt x="45" y="230"/>
                  </a:lnTo>
                  <a:lnTo>
                    <a:pt x="194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83"/>
            <p:cNvSpPr>
              <a:spLocks/>
            </p:cNvSpPr>
            <p:nvPr/>
          </p:nvSpPr>
          <p:spPr bwMode="auto">
            <a:xfrm>
              <a:off x="8582552" y="2611973"/>
              <a:ext cx="403031" cy="490460"/>
            </a:xfrm>
            <a:custGeom>
              <a:avLst/>
              <a:gdLst>
                <a:gd name="T0" fmla="*/ 0 w 189"/>
                <a:gd name="T1" fmla="*/ 133 h 230"/>
                <a:gd name="T2" fmla="*/ 189 w 189"/>
                <a:gd name="T3" fmla="*/ 230 h 230"/>
                <a:gd name="T4" fmla="*/ 144 w 189"/>
                <a:gd name="T5" fmla="*/ 0 h 230"/>
                <a:gd name="T6" fmla="*/ 0 w 189"/>
                <a:gd name="T7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30">
                  <a:moveTo>
                    <a:pt x="0" y="133"/>
                  </a:moveTo>
                  <a:lnTo>
                    <a:pt x="189" y="230"/>
                  </a:lnTo>
                  <a:lnTo>
                    <a:pt x="144" y="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84"/>
            <p:cNvSpPr>
              <a:spLocks/>
            </p:cNvSpPr>
            <p:nvPr/>
          </p:nvSpPr>
          <p:spPr bwMode="auto">
            <a:xfrm>
              <a:off x="8582552" y="2560794"/>
              <a:ext cx="307070" cy="334793"/>
            </a:xfrm>
            <a:custGeom>
              <a:avLst/>
              <a:gdLst>
                <a:gd name="T0" fmla="*/ 23 w 144"/>
                <a:gd name="T1" fmla="*/ 0 h 157"/>
                <a:gd name="T2" fmla="*/ 0 w 144"/>
                <a:gd name="T3" fmla="*/ 157 h 157"/>
                <a:gd name="T4" fmla="*/ 144 w 144"/>
                <a:gd name="T5" fmla="*/ 24 h 157"/>
                <a:gd name="T6" fmla="*/ 23 w 144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57">
                  <a:moveTo>
                    <a:pt x="23" y="0"/>
                  </a:moveTo>
                  <a:lnTo>
                    <a:pt x="0" y="157"/>
                  </a:lnTo>
                  <a:lnTo>
                    <a:pt x="144" y="2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385"/>
            <p:cNvSpPr>
              <a:spLocks/>
            </p:cNvSpPr>
            <p:nvPr/>
          </p:nvSpPr>
          <p:spPr bwMode="auto">
            <a:xfrm>
              <a:off x="8298937" y="2560794"/>
              <a:ext cx="332660" cy="334793"/>
            </a:xfrm>
            <a:custGeom>
              <a:avLst/>
              <a:gdLst>
                <a:gd name="T0" fmla="*/ 0 w 156"/>
                <a:gd name="T1" fmla="*/ 93 h 157"/>
                <a:gd name="T2" fmla="*/ 156 w 156"/>
                <a:gd name="T3" fmla="*/ 0 h 157"/>
                <a:gd name="T4" fmla="*/ 133 w 156"/>
                <a:gd name="T5" fmla="*/ 157 h 157"/>
                <a:gd name="T6" fmla="*/ 0 w 156"/>
                <a:gd name="T7" fmla="*/ 9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57">
                  <a:moveTo>
                    <a:pt x="0" y="93"/>
                  </a:moveTo>
                  <a:lnTo>
                    <a:pt x="156" y="0"/>
                  </a:lnTo>
                  <a:lnTo>
                    <a:pt x="13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386"/>
            <p:cNvSpPr>
              <a:spLocks/>
            </p:cNvSpPr>
            <p:nvPr/>
          </p:nvSpPr>
          <p:spPr bwMode="auto">
            <a:xfrm>
              <a:off x="8495121" y="3102433"/>
              <a:ext cx="490460" cy="473400"/>
            </a:xfrm>
            <a:custGeom>
              <a:avLst/>
              <a:gdLst>
                <a:gd name="T0" fmla="*/ 156 w 230"/>
                <a:gd name="T1" fmla="*/ 222 h 222"/>
                <a:gd name="T2" fmla="*/ 0 w 230"/>
                <a:gd name="T3" fmla="*/ 125 h 222"/>
                <a:gd name="T4" fmla="*/ 230 w 230"/>
                <a:gd name="T5" fmla="*/ 0 h 222"/>
                <a:gd name="T6" fmla="*/ 156 w 230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222">
                  <a:moveTo>
                    <a:pt x="156" y="222"/>
                  </a:moveTo>
                  <a:lnTo>
                    <a:pt x="0" y="125"/>
                  </a:lnTo>
                  <a:lnTo>
                    <a:pt x="230" y="0"/>
                  </a:lnTo>
                  <a:lnTo>
                    <a:pt x="156" y="2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387"/>
            <p:cNvSpPr>
              <a:spLocks/>
            </p:cNvSpPr>
            <p:nvPr/>
          </p:nvSpPr>
          <p:spPr bwMode="auto">
            <a:xfrm>
              <a:off x="8343719" y="2895587"/>
              <a:ext cx="641863" cy="226038"/>
            </a:xfrm>
            <a:custGeom>
              <a:avLst/>
              <a:gdLst>
                <a:gd name="T0" fmla="*/ 112 w 301"/>
                <a:gd name="T1" fmla="*/ 0 h 106"/>
                <a:gd name="T2" fmla="*/ 0 w 301"/>
                <a:gd name="T3" fmla="*/ 106 h 106"/>
                <a:gd name="T4" fmla="*/ 301 w 301"/>
                <a:gd name="T5" fmla="*/ 97 h 106"/>
                <a:gd name="T6" fmla="*/ 112 w 30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06">
                  <a:moveTo>
                    <a:pt x="112" y="0"/>
                  </a:moveTo>
                  <a:lnTo>
                    <a:pt x="0" y="106"/>
                  </a:lnTo>
                  <a:lnTo>
                    <a:pt x="301" y="9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388"/>
            <p:cNvSpPr>
              <a:spLocks/>
            </p:cNvSpPr>
            <p:nvPr/>
          </p:nvSpPr>
          <p:spPr bwMode="auto">
            <a:xfrm>
              <a:off x="8495121" y="3368988"/>
              <a:ext cx="332660" cy="368912"/>
            </a:xfrm>
            <a:custGeom>
              <a:avLst/>
              <a:gdLst>
                <a:gd name="T0" fmla="*/ 0 w 156"/>
                <a:gd name="T1" fmla="*/ 0 h 173"/>
                <a:gd name="T2" fmla="*/ 41 w 156"/>
                <a:gd name="T3" fmla="*/ 173 h 173"/>
                <a:gd name="T4" fmla="*/ 156 w 156"/>
                <a:gd name="T5" fmla="*/ 97 h 173"/>
                <a:gd name="T6" fmla="*/ 0 w 156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73">
                  <a:moveTo>
                    <a:pt x="0" y="0"/>
                  </a:moveTo>
                  <a:lnTo>
                    <a:pt x="41" y="173"/>
                  </a:lnTo>
                  <a:lnTo>
                    <a:pt x="156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389"/>
            <p:cNvSpPr>
              <a:spLocks/>
            </p:cNvSpPr>
            <p:nvPr/>
          </p:nvSpPr>
          <p:spPr bwMode="auto">
            <a:xfrm>
              <a:off x="8343719" y="3102433"/>
              <a:ext cx="641863" cy="266555"/>
            </a:xfrm>
            <a:custGeom>
              <a:avLst/>
              <a:gdLst>
                <a:gd name="T0" fmla="*/ 0 w 301"/>
                <a:gd name="T1" fmla="*/ 9 h 125"/>
                <a:gd name="T2" fmla="*/ 71 w 301"/>
                <a:gd name="T3" fmla="*/ 125 h 125"/>
                <a:gd name="T4" fmla="*/ 301 w 301"/>
                <a:gd name="T5" fmla="*/ 0 h 125"/>
                <a:gd name="T6" fmla="*/ 0 w 301"/>
                <a:gd name="T7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25">
                  <a:moveTo>
                    <a:pt x="0" y="9"/>
                  </a:moveTo>
                  <a:lnTo>
                    <a:pt x="71" y="125"/>
                  </a:lnTo>
                  <a:lnTo>
                    <a:pt x="30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390"/>
            <p:cNvSpPr>
              <a:spLocks/>
            </p:cNvSpPr>
            <p:nvPr/>
          </p:nvSpPr>
          <p:spPr bwMode="auto">
            <a:xfrm>
              <a:off x="8173125" y="3368988"/>
              <a:ext cx="409427" cy="368912"/>
            </a:xfrm>
            <a:custGeom>
              <a:avLst/>
              <a:gdLst>
                <a:gd name="T0" fmla="*/ 0 w 192"/>
                <a:gd name="T1" fmla="*/ 116 h 173"/>
                <a:gd name="T2" fmla="*/ 151 w 192"/>
                <a:gd name="T3" fmla="*/ 0 h 173"/>
                <a:gd name="T4" fmla="*/ 192 w 192"/>
                <a:gd name="T5" fmla="*/ 173 h 173"/>
                <a:gd name="T6" fmla="*/ 0 w 192"/>
                <a:gd name="T7" fmla="*/ 1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73">
                  <a:moveTo>
                    <a:pt x="0" y="116"/>
                  </a:moveTo>
                  <a:lnTo>
                    <a:pt x="151" y="0"/>
                  </a:lnTo>
                  <a:lnTo>
                    <a:pt x="192" y="17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391"/>
            <p:cNvSpPr>
              <a:spLocks/>
            </p:cNvSpPr>
            <p:nvPr/>
          </p:nvSpPr>
          <p:spPr bwMode="auto">
            <a:xfrm>
              <a:off x="8173125" y="3616350"/>
              <a:ext cx="409427" cy="287879"/>
            </a:xfrm>
            <a:custGeom>
              <a:avLst/>
              <a:gdLst>
                <a:gd name="T0" fmla="*/ 26 w 192"/>
                <a:gd name="T1" fmla="*/ 135 h 135"/>
                <a:gd name="T2" fmla="*/ 192 w 192"/>
                <a:gd name="T3" fmla="*/ 57 h 135"/>
                <a:gd name="T4" fmla="*/ 0 w 192"/>
                <a:gd name="T5" fmla="*/ 0 h 135"/>
                <a:gd name="T6" fmla="*/ 26 w 192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35">
                  <a:moveTo>
                    <a:pt x="26" y="135"/>
                  </a:moveTo>
                  <a:lnTo>
                    <a:pt x="192" y="57"/>
                  </a:lnTo>
                  <a:lnTo>
                    <a:pt x="0" y="0"/>
                  </a:lnTo>
                  <a:lnTo>
                    <a:pt x="26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392"/>
            <p:cNvSpPr>
              <a:spLocks/>
            </p:cNvSpPr>
            <p:nvPr/>
          </p:nvSpPr>
          <p:spPr bwMode="auto">
            <a:xfrm>
              <a:off x="8228568" y="3737898"/>
              <a:ext cx="353984" cy="403031"/>
            </a:xfrm>
            <a:custGeom>
              <a:avLst/>
              <a:gdLst>
                <a:gd name="T0" fmla="*/ 125 w 166"/>
                <a:gd name="T1" fmla="*/ 189 h 189"/>
                <a:gd name="T2" fmla="*/ 0 w 166"/>
                <a:gd name="T3" fmla="*/ 78 h 189"/>
                <a:gd name="T4" fmla="*/ 166 w 166"/>
                <a:gd name="T5" fmla="*/ 0 h 189"/>
                <a:gd name="T6" fmla="*/ 125 w 166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89">
                  <a:moveTo>
                    <a:pt x="125" y="189"/>
                  </a:moveTo>
                  <a:lnTo>
                    <a:pt x="0" y="78"/>
                  </a:lnTo>
                  <a:lnTo>
                    <a:pt x="166" y="0"/>
                  </a:lnTo>
                  <a:lnTo>
                    <a:pt x="125" y="18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393"/>
            <p:cNvSpPr>
              <a:spLocks/>
            </p:cNvSpPr>
            <p:nvPr/>
          </p:nvSpPr>
          <p:spPr bwMode="auto">
            <a:xfrm>
              <a:off x="8072899" y="3121625"/>
              <a:ext cx="422222" cy="247362"/>
            </a:xfrm>
            <a:custGeom>
              <a:avLst/>
              <a:gdLst>
                <a:gd name="T0" fmla="*/ 0 w 198"/>
                <a:gd name="T1" fmla="*/ 97 h 116"/>
                <a:gd name="T2" fmla="*/ 198 w 198"/>
                <a:gd name="T3" fmla="*/ 116 h 116"/>
                <a:gd name="T4" fmla="*/ 127 w 198"/>
                <a:gd name="T5" fmla="*/ 0 h 116"/>
                <a:gd name="T6" fmla="*/ 0 w 198"/>
                <a:gd name="T7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16">
                  <a:moveTo>
                    <a:pt x="0" y="97"/>
                  </a:moveTo>
                  <a:lnTo>
                    <a:pt x="198" y="116"/>
                  </a:lnTo>
                  <a:lnTo>
                    <a:pt x="127" y="0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394"/>
            <p:cNvSpPr>
              <a:spLocks/>
            </p:cNvSpPr>
            <p:nvPr/>
          </p:nvSpPr>
          <p:spPr bwMode="auto">
            <a:xfrm>
              <a:off x="8072899" y="3328471"/>
              <a:ext cx="422222" cy="287879"/>
            </a:xfrm>
            <a:custGeom>
              <a:avLst/>
              <a:gdLst>
                <a:gd name="T0" fmla="*/ 47 w 198"/>
                <a:gd name="T1" fmla="*/ 135 h 135"/>
                <a:gd name="T2" fmla="*/ 0 w 198"/>
                <a:gd name="T3" fmla="*/ 0 h 135"/>
                <a:gd name="T4" fmla="*/ 198 w 198"/>
                <a:gd name="T5" fmla="*/ 19 h 135"/>
                <a:gd name="T6" fmla="*/ 47 w 198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135">
                  <a:moveTo>
                    <a:pt x="47" y="135"/>
                  </a:moveTo>
                  <a:lnTo>
                    <a:pt x="0" y="0"/>
                  </a:lnTo>
                  <a:lnTo>
                    <a:pt x="198" y="19"/>
                  </a:lnTo>
                  <a:lnTo>
                    <a:pt x="47" y="1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395"/>
            <p:cNvSpPr>
              <a:spLocks/>
            </p:cNvSpPr>
            <p:nvPr/>
          </p:nvSpPr>
          <p:spPr bwMode="auto">
            <a:xfrm>
              <a:off x="8117681" y="3904228"/>
              <a:ext cx="377441" cy="236701"/>
            </a:xfrm>
            <a:custGeom>
              <a:avLst/>
              <a:gdLst>
                <a:gd name="T0" fmla="*/ 0 w 177"/>
                <a:gd name="T1" fmla="*/ 97 h 111"/>
                <a:gd name="T2" fmla="*/ 52 w 177"/>
                <a:gd name="T3" fmla="*/ 0 h 111"/>
                <a:gd name="T4" fmla="*/ 177 w 177"/>
                <a:gd name="T5" fmla="*/ 111 h 111"/>
                <a:gd name="T6" fmla="*/ 0 w 177"/>
                <a:gd name="T7" fmla="*/ 9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111">
                  <a:moveTo>
                    <a:pt x="0" y="97"/>
                  </a:moveTo>
                  <a:lnTo>
                    <a:pt x="52" y="0"/>
                  </a:lnTo>
                  <a:lnTo>
                    <a:pt x="177" y="111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396"/>
            <p:cNvSpPr>
              <a:spLocks/>
            </p:cNvSpPr>
            <p:nvPr/>
          </p:nvSpPr>
          <p:spPr bwMode="auto">
            <a:xfrm>
              <a:off x="7970543" y="4111075"/>
              <a:ext cx="409427" cy="358249"/>
            </a:xfrm>
            <a:custGeom>
              <a:avLst/>
              <a:gdLst>
                <a:gd name="T0" fmla="*/ 192 w 192"/>
                <a:gd name="T1" fmla="*/ 81 h 168"/>
                <a:gd name="T2" fmla="*/ 0 w 192"/>
                <a:gd name="T3" fmla="*/ 168 h 168"/>
                <a:gd name="T4" fmla="*/ 69 w 192"/>
                <a:gd name="T5" fmla="*/ 0 h 168"/>
                <a:gd name="T6" fmla="*/ 192 w 192"/>
                <a:gd name="T7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8">
                  <a:moveTo>
                    <a:pt x="192" y="81"/>
                  </a:moveTo>
                  <a:lnTo>
                    <a:pt x="0" y="168"/>
                  </a:lnTo>
                  <a:lnTo>
                    <a:pt x="69" y="0"/>
                  </a:lnTo>
                  <a:lnTo>
                    <a:pt x="192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397"/>
            <p:cNvSpPr>
              <a:spLocks/>
            </p:cNvSpPr>
            <p:nvPr/>
          </p:nvSpPr>
          <p:spPr bwMode="auto">
            <a:xfrm>
              <a:off x="7778624" y="4066293"/>
              <a:ext cx="339058" cy="403031"/>
            </a:xfrm>
            <a:custGeom>
              <a:avLst/>
              <a:gdLst>
                <a:gd name="T0" fmla="*/ 0 w 159"/>
                <a:gd name="T1" fmla="*/ 0 h 189"/>
                <a:gd name="T2" fmla="*/ 90 w 159"/>
                <a:gd name="T3" fmla="*/ 189 h 189"/>
                <a:gd name="T4" fmla="*/ 159 w 159"/>
                <a:gd name="T5" fmla="*/ 21 h 189"/>
                <a:gd name="T6" fmla="*/ 0 w 159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9">
                  <a:moveTo>
                    <a:pt x="0" y="0"/>
                  </a:moveTo>
                  <a:lnTo>
                    <a:pt x="90" y="189"/>
                  </a:lnTo>
                  <a:lnTo>
                    <a:pt x="159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398"/>
            <p:cNvSpPr>
              <a:spLocks/>
            </p:cNvSpPr>
            <p:nvPr/>
          </p:nvSpPr>
          <p:spPr bwMode="auto">
            <a:xfrm>
              <a:off x="7895908" y="3727237"/>
              <a:ext cx="332660" cy="383838"/>
            </a:xfrm>
            <a:custGeom>
              <a:avLst/>
              <a:gdLst>
                <a:gd name="T0" fmla="*/ 0 w 156"/>
                <a:gd name="T1" fmla="*/ 0 h 180"/>
                <a:gd name="T2" fmla="*/ 104 w 156"/>
                <a:gd name="T3" fmla="*/ 180 h 180"/>
                <a:gd name="T4" fmla="*/ 156 w 156"/>
                <a:gd name="T5" fmla="*/ 83 h 180"/>
                <a:gd name="T6" fmla="*/ 0 w 156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80">
                  <a:moveTo>
                    <a:pt x="0" y="0"/>
                  </a:moveTo>
                  <a:lnTo>
                    <a:pt x="104" y="180"/>
                  </a:lnTo>
                  <a:lnTo>
                    <a:pt x="156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399"/>
            <p:cNvSpPr>
              <a:spLocks/>
            </p:cNvSpPr>
            <p:nvPr/>
          </p:nvSpPr>
          <p:spPr bwMode="auto">
            <a:xfrm>
              <a:off x="7895908" y="3616350"/>
              <a:ext cx="332660" cy="287879"/>
            </a:xfrm>
            <a:custGeom>
              <a:avLst/>
              <a:gdLst>
                <a:gd name="T0" fmla="*/ 130 w 156"/>
                <a:gd name="T1" fmla="*/ 0 h 135"/>
                <a:gd name="T2" fmla="*/ 156 w 156"/>
                <a:gd name="T3" fmla="*/ 135 h 135"/>
                <a:gd name="T4" fmla="*/ 0 w 156"/>
                <a:gd name="T5" fmla="*/ 52 h 135"/>
                <a:gd name="T6" fmla="*/ 130 w 15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35">
                  <a:moveTo>
                    <a:pt x="130" y="0"/>
                  </a:moveTo>
                  <a:lnTo>
                    <a:pt x="156" y="135"/>
                  </a:lnTo>
                  <a:lnTo>
                    <a:pt x="0" y="5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400"/>
            <p:cNvSpPr>
              <a:spLocks/>
            </p:cNvSpPr>
            <p:nvPr/>
          </p:nvSpPr>
          <p:spPr bwMode="auto">
            <a:xfrm>
              <a:off x="7778624" y="3727237"/>
              <a:ext cx="339058" cy="383838"/>
            </a:xfrm>
            <a:custGeom>
              <a:avLst/>
              <a:gdLst>
                <a:gd name="T0" fmla="*/ 159 w 159"/>
                <a:gd name="T1" fmla="*/ 180 h 180"/>
                <a:gd name="T2" fmla="*/ 0 w 159"/>
                <a:gd name="T3" fmla="*/ 159 h 180"/>
                <a:gd name="T4" fmla="*/ 55 w 159"/>
                <a:gd name="T5" fmla="*/ 0 h 180"/>
                <a:gd name="T6" fmla="*/ 159 w 159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80">
                  <a:moveTo>
                    <a:pt x="159" y="180"/>
                  </a:moveTo>
                  <a:lnTo>
                    <a:pt x="0" y="159"/>
                  </a:lnTo>
                  <a:lnTo>
                    <a:pt x="55" y="0"/>
                  </a:lnTo>
                  <a:lnTo>
                    <a:pt x="159" y="1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401"/>
            <p:cNvSpPr>
              <a:spLocks/>
            </p:cNvSpPr>
            <p:nvPr/>
          </p:nvSpPr>
          <p:spPr bwMode="auto">
            <a:xfrm>
              <a:off x="7648546" y="3727237"/>
              <a:ext cx="247362" cy="339058"/>
            </a:xfrm>
            <a:custGeom>
              <a:avLst/>
              <a:gdLst>
                <a:gd name="T0" fmla="*/ 0 w 116"/>
                <a:gd name="T1" fmla="*/ 0 h 159"/>
                <a:gd name="T2" fmla="*/ 61 w 116"/>
                <a:gd name="T3" fmla="*/ 159 h 159"/>
                <a:gd name="T4" fmla="*/ 116 w 116"/>
                <a:gd name="T5" fmla="*/ 0 h 159"/>
                <a:gd name="T6" fmla="*/ 0 w 116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9">
                  <a:moveTo>
                    <a:pt x="0" y="0"/>
                  </a:moveTo>
                  <a:lnTo>
                    <a:pt x="61" y="159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402"/>
            <p:cNvSpPr>
              <a:spLocks/>
            </p:cNvSpPr>
            <p:nvPr/>
          </p:nvSpPr>
          <p:spPr bwMode="auto">
            <a:xfrm>
              <a:off x="7834067" y="3328471"/>
              <a:ext cx="339058" cy="287879"/>
            </a:xfrm>
            <a:custGeom>
              <a:avLst/>
              <a:gdLst>
                <a:gd name="T0" fmla="*/ 0 w 159"/>
                <a:gd name="T1" fmla="*/ 36 h 135"/>
                <a:gd name="T2" fmla="*/ 159 w 159"/>
                <a:gd name="T3" fmla="*/ 135 h 135"/>
                <a:gd name="T4" fmla="*/ 112 w 159"/>
                <a:gd name="T5" fmla="*/ 0 h 135"/>
                <a:gd name="T6" fmla="*/ 0 w 159"/>
                <a:gd name="T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35">
                  <a:moveTo>
                    <a:pt x="0" y="36"/>
                  </a:moveTo>
                  <a:lnTo>
                    <a:pt x="159" y="135"/>
                  </a:lnTo>
                  <a:lnTo>
                    <a:pt x="1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Freeform 403"/>
            <p:cNvSpPr>
              <a:spLocks/>
            </p:cNvSpPr>
            <p:nvPr/>
          </p:nvSpPr>
          <p:spPr bwMode="auto">
            <a:xfrm>
              <a:off x="7834067" y="3405238"/>
              <a:ext cx="339058" cy="321998"/>
            </a:xfrm>
            <a:custGeom>
              <a:avLst/>
              <a:gdLst>
                <a:gd name="T0" fmla="*/ 29 w 159"/>
                <a:gd name="T1" fmla="*/ 151 h 151"/>
                <a:gd name="T2" fmla="*/ 159 w 159"/>
                <a:gd name="T3" fmla="*/ 99 h 151"/>
                <a:gd name="T4" fmla="*/ 0 w 159"/>
                <a:gd name="T5" fmla="*/ 0 h 151"/>
                <a:gd name="T6" fmla="*/ 29 w 159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51">
                  <a:moveTo>
                    <a:pt x="29" y="151"/>
                  </a:moveTo>
                  <a:lnTo>
                    <a:pt x="159" y="99"/>
                  </a:lnTo>
                  <a:lnTo>
                    <a:pt x="0" y="0"/>
                  </a:lnTo>
                  <a:lnTo>
                    <a:pt x="29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404"/>
            <p:cNvSpPr>
              <a:spLocks/>
            </p:cNvSpPr>
            <p:nvPr/>
          </p:nvSpPr>
          <p:spPr bwMode="auto">
            <a:xfrm>
              <a:off x="7648546" y="3405238"/>
              <a:ext cx="247362" cy="321998"/>
            </a:xfrm>
            <a:custGeom>
              <a:avLst/>
              <a:gdLst>
                <a:gd name="T0" fmla="*/ 0 w 116"/>
                <a:gd name="T1" fmla="*/ 151 h 151"/>
                <a:gd name="T2" fmla="*/ 87 w 116"/>
                <a:gd name="T3" fmla="*/ 0 h 151"/>
                <a:gd name="T4" fmla="*/ 116 w 116"/>
                <a:gd name="T5" fmla="*/ 151 h 151"/>
                <a:gd name="T6" fmla="*/ 0 w 11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51">
                  <a:moveTo>
                    <a:pt x="0" y="151"/>
                  </a:moveTo>
                  <a:lnTo>
                    <a:pt x="87" y="0"/>
                  </a:lnTo>
                  <a:lnTo>
                    <a:pt x="116" y="151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405"/>
            <p:cNvSpPr>
              <a:spLocks/>
            </p:cNvSpPr>
            <p:nvPr/>
          </p:nvSpPr>
          <p:spPr bwMode="auto">
            <a:xfrm>
              <a:off x="7286032" y="3556642"/>
              <a:ext cx="362514" cy="292144"/>
            </a:xfrm>
            <a:custGeom>
              <a:avLst/>
              <a:gdLst>
                <a:gd name="T0" fmla="*/ 52 w 170"/>
                <a:gd name="T1" fmla="*/ 137 h 137"/>
                <a:gd name="T2" fmla="*/ 170 w 170"/>
                <a:gd name="T3" fmla="*/ 80 h 137"/>
                <a:gd name="T4" fmla="*/ 0 w 170"/>
                <a:gd name="T5" fmla="*/ 0 h 137"/>
                <a:gd name="T6" fmla="*/ 52 w 170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37">
                  <a:moveTo>
                    <a:pt x="52" y="137"/>
                  </a:moveTo>
                  <a:lnTo>
                    <a:pt x="170" y="80"/>
                  </a:lnTo>
                  <a:lnTo>
                    <a:pt x="0" y="0"/>
                  </a:lnTo>
                  <a:lnTo>
                    <a:pt x="52" y="13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406"/>
            <p:cNvSpPr>
              <a:spLocks/>
            </p:cNvSpPr>
            <p:nvPr/>
          </p:nvSpPr>
          <p:spPr bwMode="auto">
            <a:xfrm>
              <a:off x="7286032" y="3238908"/>
              <a:ext cx="362514" cy="488328"/>
            </a:xfrm>
            <a:custGeom>
              <a:avLst/>
              <a:gdLst>
                <a:gd name="T0" fmla="*/ 85 w 170"/>
                <a:gd name="T1" fmla="*/ 0 h 229"/>
                <a:gd name="T2" fmla="*/ 170 w 170"/>
                <a:gd name="T3" fmla="*/ 229 h 229"/>
                <a:gd name="T4" fmla="*/ 0 w 170"/>
                <a:gd name="T5" fmla="*/ 149 h 229"/>
                <a:gd name="T6" fmla="*/ 85 w 170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29">
                  <a:moveTo>
                    <a:pt x="85" y="0"/>
                  </a:moveTo>
                  <a:lnTo>
                    <a:pt x="170" y="229"/>
                  </a:lnTo>
                  <a:lnTo>
                    <a:pt x="0" y="149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Freeform 407"/>
            <p:cNvSpPr>
              <a:spLocks/>
            </p:cNvSpPr>
            <p:nvPr/>
          </p:nvSpPr>
          <p:spPr bwMode="auto">
            <a:xfrm>
              <a:off x="7467288" y="3238908"/>
              <a:ext cx="366779" cy="488328"/>
            </a:xfrm>
            <a:custGeom>
              <a:avLst/>
              <a:gdLst>
                <a:gd name="T0" fmla="*/ 172 w 172"/>
                <a:gd name="T1" fmla="*/ 78 h 229"/>
                <a:gd name="T2" fmla="*/ 0 w 172"/>
                <a:gd name="T3" fmla="*/ 0 h 229"/>
                <a:gd name="T4" fmla="*/ 85 w 172"/>
                <a:gd name="T5" fmla="*/ 229 h 229"/>
                <a:gd name="T6" fmla="*/ 172 w 172"/>
                <a:gd name="T7" fmla="*/ 7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229">
                  <a:moveTo>
                    <a:pt x="172" y="78"/>
                  </a:moveTo>
                  <a:lnTo>
                    <a:pt x="0" y="0"/>
                  </a:lnTo>
                  <a:lnTo>
                    <a:pt x="85" y="229"/>
                  </a:lnTo>
                  <a:lnTo>
                    <a:pt x="172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408"/>
            <p:cNvSpPr>
              <a:spLocks/>
            </p:cNvSpPr>
            <p:nvPr/>
          </p:nvSpPr>
          <p:spPr bwMode="auto">
            <a:xfrm>
              <a:off x="7467288" y="3010739"/>
              <a:ext cx="366779" cy="394501"/>
            </a:xfrm>
            <a:custGeom>
              <a:avLst/>
              <a:gdLst>
                <a:gd name="T0" fmla="*/ 146 w 172"/>
                <a:gd name="T1" fmla="*/ 0 h 185"/>
                <a:gd name="T2" fmla="*/ 0 w 172"/>
                <a:gd name="T3" fmla="*/ 107 h 185"/>
                <a:gd name="T4" fmla="*/ 172 w 172"/>
                <a:gd name="T5" fmla="*/ 185 h 185"/>
                <a:gd name="T6" fmla="*/ 146 w 172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85">
                  <a:moveTo>
                    <a:pt x="146" y="0"/>
                  </a:moveTo>
                  <a:lnTo>
                    <a:pt x="0" y="107"/>
                  </a:lnTo>
                  <a:lnTo>
                    <a:pt x="172" y="185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409"/>
            <p:cNvSpPr>
              <a:spLocks/>
            </p:cNvSpPr>
            <p:nvPr/>
          </p:nvSpPr>
          <p:spPr bwMode="auto">
            <a:xfrm>
              <a:off x="8298937" y="2759111"/>
              <a:ext cx="283614" cy="362514"/>
            </a:xfrm>
            <a:custGeom>
              <a:avLst/>
              <a:gdLst>
                <a:gd name="T0" fmla="*/ 0 w 133"/>
                <a:gd name="T1" fmla="*/ 0 h 170"/>
                <a:gd name="T2" fmla="*/ 133 w 133"/>
                <a:gd name="T3" fmla="*/ 64 h 170"/>
                <a:gd name="T4" fmla="*/ 21 w 133"/>
                <a:gd name="T5" fmla="*/ 170 h 170"/>
                <a:gd name="T6" fmla="*/ 0 w 133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0">
                  <a:moveTo>
                    <a:pt x="0" y="0"/>
                  </a:moveTo>
                  <a:lnTo>
                    <a:pt x="133" y="64"/>
                  </a:lnTo>
                  <a:lnTo>
                    <a:pt x="21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Freeform 410"/>
            <p:cNvSpPr>
              <a:spLocks/>
            </p:cNvSpPr>
            <p:nvPr/>
          </p:nvSpPr>
          <p:spPr bwMode="auto">
            <a:xfrm>
              <a:off x="7778624" y="3010739"/>
              <a:ext cx="294276" cy="394501"/>
            </a:xfrm>
            <a:custGeom>
              <a:avLst/>
              <a:gdLst>
                <a:gd name="T0" fmla="*/ 138 w 138"/>
                <a:gd name="T1" fmla="*/ 149 h 185"/>
                <a:gd name="T2" fmla="*/ 0 w 138"/>
                <a:gd name="T3" fmla="*/ 0 h 185"/>
                <a:gd name="T4" fmla="*/ 26 w 138"/>
                <a:gd name="T5" fmla="*/ 185 h 185"/>
                <a:gd name="T6" fmla="*/ 138 w 138"/>
                <a:gd name="T7" fmla="*/ 14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85">
                  <a:moveTo>
                    <a:pt x="138" y="149"/>
                  </a:moveTo>
                  <a:lnTo>
                    <a:pt x="0" y="0"/>
                  </a:lnTo>
                  <a:lnTo>
                    <a:pt x="26" y="185"/>
                  </a:lnTo>
                  <a:lnTo>
                    <a:pt x="13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Freeform 411"/>
            <p:cNvSpPr>
              <a:spLocks/>
            </p:cNvSpPr>
            <p:nvPr/>
          </p:nvSpPr>
          <p:spPr bwMode="auto">
            <a:xfrm>
              <a:off x="8040914" y="2844409"/>
              <a:ext cx="302806" cy="484063"/>
            </a:xfrm>
            <a:custGeom>
              <a:avLst/>
              <a:gdLst>
                <a:gd name="T0" fmla="*/ 0 w 142"/>
                <a:gd name="T1" fmla="*/ 0 h 227"/>
                <a:gd name="T2" fmla="*/ 15 w 142"/>
                <a:gd name="T3" fmla="*/ 227 h 227"/>
                <a:gd name="T4" fmla="*/ 142 w 142"/>
                <a:gd name="T5" fmla="*/ 130 h 227"/>
                <a:gd name="T6" fmla="*/ 0 w 142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227">
                  <a:moveTo>
                    <a:pt x="0" y="0"/>
                  </a:moveTo>
                  <a:lnTo>
                    <a:pt x="15" y="227"/>
                  </a:lnTo>
                  <a:lnTo>
                    <a:pt x="142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412"/>
            <p:cNvSpPr>
              <a:spLocks/>
            </p:cNvSpPr>
            <p:nvPr/>
          </p:nvSpPr>
          <p:spPr bwMode="auto">
            <a:xfrm>
              <a:off x="8040914" y="2759111"/>
              <a:ext cx="302806" cy="362514"/>
            </a:xfrm>
            <a:custGeom>
              <a:avLst/>
              <a:gdLst>
                <a:gd name="T0" fmla="*/ 121 w 142"/>
                <a:gd name="T1" fmla="*/ 0 h 170"/>
                <a:gd name="T2" fmla="*/ 142 w 142"/>
                <a:gd name="T3" fmla="*/ 170 h 170"/>
                <a:gd name="T4" fmla="*/ 0 w 142"/>
                <a:gd name="T5" fmla="*/ 40 h 170"/>
                <a:gd name="T6" fmla="*/ 121 w 14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70">
                  <a:moveTo>
                    <a:pt x="121" y="0"/>
                  </a:moveTo>
                  <a:lnTo>
                    <a:pt x="142" y="170"/>
                  </a:lnTo>
                  <a:lnTo>
                    <a:pt x="0" y="4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13"/>
            <p:cNvSpPr>
              <a:spLocks/>
            </p:cNvSpPr>
            <p:nvPr/>
          </p:nvSpPr>
          <p:spPr bwMode="auto">
            <a:xfrm>
              <a:off x="7778624" y="2844409"/>
              <a:ext cx="294276" cy="484063"/>
            </a:xfrm>
            <a:custGeom>
              <a:avLst/>
              <a:gdLst>
                <a:gd name="T0" fmla="*/ 0 w 138"/>
                <a:gd name="T1" fmla="*/ 78 h 227"/>
                <a:gd name="T2" fmla="*/ 123 w 138"/>
                <a:gd name="T3" fmla="*/ 0 h 227"/>
                <a:gd name="T4" fmla="*/ 138 w 138"/>
                <a:gd name="T5" fmla="*/ 227 h 227"/>
                <a:gd name="T6" fmla="*/ 0 w 138"/>
                <a:gd name="T7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27">
                  <a:moveTo>
                    <a:pt x="0" y="78"/>
                  </a:moveTo>
                  <a:lnTo>
                    <a:pt x="123" y="0"/>
                  </a:lnTo>
                  <a:lnTo>
                    <a:pt x="138" y="227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14"/>
            <p:cNvSpPr>
              <a:spLocks/>
            </p:cNvSpPr>
            <p:nvPr/>
          </p:nvSpPr>
          <p:spPr bwMode="auto">
            <a:xfrm>
              <a:off x="7552586" y="2648225"/>
              <a:ext cx="488328" cy="362514"/>
            </a:xfrm>
            <a:custGeom>
              <a:avLst/>
              <a:gdLst>
                <a:gd name="T0" fmla="*/ 0 w 229"/>
                <a:gd name="T1" fmla="*/ 0 h 170"/>
                <a:gd name="T2" fmla="*/ 106 w 229"/>
                <a:gd name="T3" fmla="*/ 170 h 170"/>
                <a:gd name="T4" fmla="*/ 229 w 229"/>
                <a:gd name="T5" fmla="*/ 92 h 170"/>
                <a:gd name="T6" fmla="*/ 0 w 229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170">
                  <a:moveTo>
                    <a:pt x="0" y="0"/>
                  </a:moveTo>
                  <a:lnTo>
                    <a:pt x="106" y="170"/>
                  </a:lnTo>
                  <a:lnTo>
                    <a:pt x="229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Freeform 415"/>
            <p:cNvSpPr>
              <a:spLocks/>
            </p:cNvSpPr>
            <p:nvPr/>
          </p:nvSpPr>
          <p:spPr bwMode="auto">
            <a:xfrm>
              <a:off x="7286032" y="2648225"/>
              <a:ext cx="492593" cy="362514"/>
            </a:xfrm>
            <a:custGeom>
              <a:avLst/>
              <a:gdLst>
                <a:gd name="T0" fmla="*/ 0 w 231"/>
                <a:gd name="T1" fmla="*/ 116 h 170"/>
                <a:gd name="T2" fmla="*/ 231 w 231"/>
                <a:gd name="T3" fmla="*/ 170 h 170"/>
                <a:gd name="T4" fmla="*/ 125 w 231"/>
                <a:gd name="T5" fmla="*/ 0 h 170"/>
                <a:gd name="T6" fmla="*/ 0 w 231"/>
                <a:gd name="T7" fmla="*/ 1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70">
                  <a:moveTo>
                    <a:pt x="0" y="116"/>
                  </a:moveTo>
                  <a:lnTo>
                    <a:pt x="231" y="170"/>
                  </a:lnTo>
                  <a:lnTo>
                    <a:pt x="125" y="0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416"/>
            <p:cNvSpPr>
              <a:spLocks/>
            </p:cNvSpPr>
            <p:nvPr/>
          </p:nvSpPr>
          <p:spPr bwMode="auto">
            <a:xfrm>
              <a:off x="7286032" y="2895587"/>
              <a:ext cx="492593" cy="343323"/>
            </a:xfrm>
            <a:custGeom>
              <a:avLst/>
              <a:gdLst>
                <a:gd name="T0" fmla="*/ 85 w 231"/>
                <a:gd name="T1" fmla="*/ 161 h 161"/>
                <a:gd name="T2" fmla="*/ 0 w 231"/>
                <a:gd name="T3" fmla="*/ 0 h 161"/>
                <a:gd name="T4" fmla="*/ 231 w 231"/>
                <a:gd name="T5" fmla="*/ 54 h 161"/>
                <a:gd name="T6" fmla="*/ 85 w 231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61">
                  <a:moveTo>
                    <a:pt x="85" y="161"/>
                  </a:moveTo>
                  <a:lnTo>
                    <a:pt x="0" y="0"/>
                  </a:lnTo>
                  <a:lnTo>
                    <a:pt x="231" y="54"/>
                  </a:lnTo>
                  <a:lnTo>
                    <a:pt x="85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417"/>
            <p:cNvSpPr>
              <a:spLocks/>
            </p:cNvSpPr>
            <p:nvPr/>
          </p:nvSpPr>
          <p:spPr bwMode="auto">
            <a:xfrm>
              <a:off x="7057861" y="2895587"/>
              <a:ext cx="409427" cy="343323"/>
            </a:xfrm>
            <a:custGeom>
              <a:avLst/>
              <a:gdLst>
                <a:gd name="T0" fmla="*/ 0 w 192"/>
                <a:gd name="T1" fmla="*/ 120 h 161"/>
                <a:gd name="T2" fmla="*/ 192 w 192"/>
                <a:gd name="T3" fmla="*/ 161 h 161"/>
                <a:gd name="T4" fmla="*/ 107 w 192"/>
                <a:gd name="T5" fmla="*/ 0 h 161"/>
                <a:gd name="T6" fmla="*/ 0 w 192"/>
                <a:gd name="T7" fmla="*/ 1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61">
                  <a:moveTo>
                    <a:pt x="0" y="120"/>
                  </a:moveTo>
                  <a:lnTo>
                    <a:pt x="192" y="161"/>
                  </a:lnTo>
                  <a:lnTo>
                    <a:pt x="107" y="0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Freeform 418"/>
            <p:cNvSpPr>
              <a:spLocks/>
            </p:cNvSpPr>
            <p:nvPr/>
          </p:nvSpPr>
          <p:spPr bwMode="auto">
            <a:xfrm>
              <a:off x="7057861" y="3151479"/>
              <a:ext cx="409427" cy="206847"/>
            </a:xfrm>
            <a:custGeom>
              <a:avLst/>
              <a:gdLst>
                <a:gd name="T0" fmla="*/ 29 w 192"/>
                <a:gd name="T1" fmla="*/ 97 h 97"/>
                <a:gd name="T2" fmla="*/ 192 w 192"/>
                <a:gd name="T3" fmla="*/ 41 h 97"/>
                <a:gd name="T4" fmla="*/ 0 w 192"/>
                <a:gd name="T5" fmla="*/ 0 h 97"/>
                <a:gd name="T6" fmla="*/ 29 w 192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97">
                  <a:moveTo>
                    <a:pt x="29" y="97"/>
                  </a:moveTo>
                  <a:lnTo>
                    <a:pt x="192" y="41"/>
                  </a:lnTo>
                  <a:lnTo>
                    <a:pt x="0" y="0"/>
                  </a:lnTo>
                  <a:lnTo>
                    <a:pt x="29" y="9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Freeform 419"/>
            <p:cNvSpPr>
              <a:spLocks/>
            </p:cNvSpPr>
            <p:nvPr/>
          </p:nvSpPr>
          <p:spPr bwMode="auto">
            <a:xfrm>
              <a:off x="7119702" y="3238908"/>
              <a:ext cx="347587" cy="317733"/>
            </a:xfrm>
            <a:custGeom>
              <a:avLst/>
              <a:gdLst>
                <a:gd name="T0" fmla="*/ 78 w 163"/>
                <a:gd name="T1" fmla="*/ 149 h 149"/>
                <a:gd name="T2" fmla="*/ 0 w 163"/>
                <a:gd name="T3" fmla="*/ 56 h 149"/>
                <a:gd name="T4" fmla="*/ 163 w 163"/>
                <a:gd name="T5" fmla="*/ 0 h 149"/>
                <a:gd name="T6" fmla="*/ 78 w 163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49">
                  <a:moveTo>
                    <a:pt x="78" y="149"/>
                  </a:moveTo>
                  <a:lnTo>
                    <a:pt x="0" y="56"/>
                  </a:lnTo>
                  <a:lnTo>
                    <a:pt x="163" y="0"/>
                  </a:lnTo>
                  <a:lnTo>
                    <a:pt x="78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420"/>
            <p:cNvSpPr>
              <a:spLocks/>
            </p:cNvSpPr>
            <p:nvPr/>
          </p:nvSpPr>
          <p:spPr bwMode="auto">
            <a:xfrm>
              <a:off x="7002418" y="3358325"/>
              <a:ext cx="283614" cy="343323"/>
            </a:xfrm>
            <a:custGeom>
              <a:avLst/>
              <a:gdLst>
                <a:gd name="T0" fmla="*/ 0 w 133"/>
                <a:gd name="T1" fmla="*/ 161 h 161"/>
                <a:gd name="T2" fmla="*/ 133 w 133"/>
                <a:gd name="T3" fmla="*/ 93 h 161"/>
                <a:gd name="T4" fmla="*/ 55 w 133"/>
                <a:gd name="T5" fmla="*/ 0 h 161"/>
                <a:gd name="T6" fmla="*/ 0 w 133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61">
                  <a:moveTo>
                    <a:pt x="0" y="161"/>
                  </a:moveTo>
                  <a:lnTo>
                    <a:pt x="133" y="93"/>
                  </a:lnTo>
                  <a:lnTo>
                    <a:pt x="55" y="0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421"/>
            <p:cNvSpPr>
              <a:spLocks/>
            </p:cNvSpPr>
            <p:nvPr/>
          </p:nvSpPr>
          <p:spPr bwMode="auto">
            <a:xfrm>
              <a:off x="6831823" y="3358325"/>
              <a:ext cx="287879" cy="343323"/>
            </a:xfrm>
            <a:custGeom>
              <a:avLst/>
              <a:gdLst>
                <a:gd name="T0" fmla="*/ 0 w 135"/>
                <a:gd name="T1" fmla="*/ 81 h 161"/>
                <a:gd name="T2" fmla="*/ 135 w 135"/>
                <a:gd name="T3" fmla="*/ 0 h 161"/>
                <a:gd name="T4" fmla="*/ 80 w 135"/>
                <a:gd name="T5" fmla="*/ 161 h 161"/>
                <a:gd name="T6" fmla="*/ 0 w 135"/>
                <a:gd name="T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61">
                  <a:moveTo>
                    <a:pt x="0" y="81"/>
                  </a:moveTo>
                  <a:lnTo>
                    <a:pt x="135" y="0"/>
                  </a:lnTo>
                  <a:lnTo>
                    <a:pt x="80" y="161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422"/>
            <p:cNvSpPr>
              <a:spLocks/>
            </p:cNvSpPr>
            <p:nvPr/>
          </p:nvSpPr>
          <p:spPr bwMode="auto">
            <a:xfrm>
              <a:off x="6706010" y="3531053"/>
              <a:ext cx="296409" cy="317733"/>
            </a:xfrm>
            <a:custGeom>
              <a:avLst/>
              <a:gdLst>
                <a:gd name="T0" fmla="*/ 0 w 139"/>
                <a:gd name="T1" fmla="*/ 149 h 149"/>
                <a:gd name="T2" fmla="*/ 139 w 139"/>
                <a:gd name="T3" fmla="*/ 80 h 149"/>
                <a:gd name="T4" fmla="*/ 59 w 139"/>
                <a:gd name="T5" fmla="*/ 0 h 149"/>
                <a:gd name="T6" fmla="*/ 0 w 139"/>
                <a:gd name="T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0" y="149"/>
                  </a:moveTo>
                  <a:lnTo>
                    <a:pt x="139" y="80"/>
                  </a:lnTo>
                  <a:lnTo>
                    <a:pt x="59" y="0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Freeform 423"/>
            <p:cNvSpPr>
              <a:spLocks/>
            </p:cNvSpPr>
            <p:nvPr/>
          </p:nvSpPr>
          <p:spPr bwMode="auto">
            <a:xfrm>
              <a:off x="6810499" y="3206923"/>
              <a:ext cx="309204" cy="324130"/>
            </a:xfrm>
            <a:custGeom>
              <a:avLst/>
              <a:gdLst>
                <a:gd name="T0" fmla="*/ 0 w 145"/>
                <a:gd name="T1" fmla="*/ 0 h 152"/>
                <a:gd name="T2" fmla="*/ 145 w 145"/>
                <a:gd name="T3" fmla="*/ 71 h 152"/>
                <a:gd name="T4" fmla="*/ 10 w 145"/>
                <a:gd name="T5" fmla="*/ 152 h 152"/>
                <a:gd name="T6" fmla="*/ 0 w 145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52">
                  <a:moveTo>
                    <a:pt x="0" y="0"/>
                  </a:moveTo>
                  <a:lnTo>
                    <a:pt x="145" y="71"/>
                  </a:lnTo>
                  <a:lnTo>
                    <a:pt x="10" y="1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424"/>
            <p:cNvSpPr>
              <a:spLocks/>
            </p:cNvSpPr>
            <p:nvPr/>
          </p:nvSpPr>
          <p:spPr bwMode="auto">
            <a:xfrm>
              <a:off x="7416110" y="3974599"/>
              <a:ext cx="362514" cy="258025"/>
            </a:xfrm>
            <a:custGeom>
              <a:avLst/>
              <a:gdLst>
                <a:gd name="T0" fmla="*/ 170 w 170"/>
                <a:gd name="T1" fmla="*/ 43 h 121"/>
                <a:gd name="T2" fmla="*/ 118 w 170"/>
                <a:gd name="T3" fmla="*/ 121 h 121"/>
                <a:gd name="T4" fmla="*/ 0 w 170"/>
                <a:gd name="T5" fmla="*/ 0 h 121"/>
                <a:gd name="T6" fmla="*/ 170 w 170"/>
                <a:gd name="T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121">
                  <a:moveTo>
                    <a:pt x="170" y="43"/>
                  </a:moveTo>
                  <a:lnTo>
                    <a:pt x="118" y="121"/>
                  </a:lnTo>
                  <a:lnTo>
                    <a:pt x="0" y="0"/>
                  </a:lnTo>
                  <a:lnTo>
                    <a:pt x="170" y="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Freeform 425"/>
            <p:cNvSpPr>
              <a:spLocks/>
            </p:cNvSpPr>
            <p:nvPr/>
          </p:nvSpPr>
          <p:spPr bwMode="auto">
            <a:xfrm>
              <a:off x="7667737" y="4066293"/>
              <a:ext cx="258025" cy="479798"/>
            </a:xfrm>
            <a:custGeom>
              <a:avLst/>
              <a:gdLst>
                <a:gd name="T0" fmla="*/ 121 w 121"/>
                <a:gd name="T1" fmla="*/ 225 h 225"/>
                <a:gd name="T2" fmla="*/ 0 w 121"/>
                <a:gd name="T3" fmla="*/ 78 h 225"/>
                <a:gd name="T4" fmla="*/ 52 w 121"/>
                <a:gd name="T5" fmla="*/ 0 h 225"/>
                <a:gd name="T6" fmla="*/ 121 w 12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25">
                  <a:moveTo>
                    <a:pt x="121" y="225"/>
                  </a:moveTo>
                  <a:lnTo>
                    <a:pt x="0" y="78"/>
                  </a:lnTo>
                  <a:lnTo>
                    <a:pt x="52" y="0"/>
                  </a:lnTo>
                  <a:lnTo>
                    <a:pt x="121" y="22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Freeform 426"/>
            <p:cNvSpPr>
              <a:spLocks/>
            </p:cNvSpPr>
            <p:nvPr/>
          </p:nvSpPr>
          <p:spPr bwMode="auto">
            <a:xfrm>
              <a:off x="7667737" y="4232623"/>
              <a:ext cx="258025" cy="550168"/>
            </a:xfrm>
            <a:custGeom>
              <a:avLst/>
              <a:gdLst>
                <a:gd name="T0" fmla="*/ 71 w 121"/>
                <a:gd name="T1" fmla="*/ 258 h 258"/>
                <a:gd name="T2" fmla="*/ 0 w 121"/>
                <a:gd name="T3" fmla="*/ 0 h 258"/>
                <a:gd name="T4" fmla="*/ 121 w 121"/>
                <a:gd name="T5" fmla="*/ 147 h 258"/>
                <a:gd name="T6" fmla="*/ 71 w 121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58">
                  <a:moveTo>
                    <a:pt x="71" y="258"/>
                  </a:moveTo>
                  <a:lnTo>
                    <a:pt x="0" y="0"/>
                  </a:lnTo>
                  <a:lnTo>
                    <a:pt x="121" y="147"/>
                  </a:lnTo>
                  <a:lnTo>
                    <a:pt x="71" y="25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Freeform 427"/>
            <p:cNvSpPr>
              <a:spLocks/>
            </p:cNvSpPr>
            <p:nvPr/>
          </p:nvSpPr>
          <p:spPr bwMode="auto">
            <a:xfrm>
              <a:off x="7537659" y="4232623"/>
              <a:ext cx="281481" cy="550168"/>
            </a:xfrm>
            <a:custGeom>
              <a:avLst/>
              <a:gdLst>
                <a:gd name="T0" fmla="*/ 0 w 132"/>
                <a:gd name="T1" fmla="*/ 242 h 258"/>
                <a:gd name="T2" fmla="*/ 61 w 132"/>
                <a:gd name="T3" fmla="*/ 0 h 258"/>
                <a:gd name="T4" fmla="*/ 132 w 132"/>
                <a:gd name="T5" fmla="*/ 258 h 258"/>
                <a:gd name="T6" fmla="*/ 0 w 132"/>
                <a:gd name="T7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58">
                  <a:moveTo>
                    <a:pt x="0" y="242"/>
                  </a:moveTo>
                  <a:lnTo>
                    <a:pt x="61" y="0"/>
                  </a:lnTo>
                  <a:lnTo>
                    <a:pt x="132" y="258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428"/>
            <p:cNvSpPr>
              <a:spLocks/>
            </p:cNvSpPr>
            <p:nvPr/>
          </p:nvSpPr>
          <p:spPr bwMode="auto">
            <a:xfrm>
              <a:off x="7819140" y="4546091"/>
              <a:ext cx="221773" cy="236701"/>
            </a:xfrm>
            <a:custGeom>
              <a:avLst/>
              <a:gdLst>
                <a:gd name="T0" fmla="*/ 104 w 104"/>
                <a:gd name="T1" fmla="*/ 111 h 111"/>
                <a:gd name="T2" fmla="*/ 50 w 104"/>
                <a:gd name="T3" fmla="*/ 0 h 111"/>
                <a:gd name="T4" fmla="*/ 0 w 104"/>
                <a:gd name="T5" fmla="*/ 111 h 111"/>
                <a:gd name="T6" fmla="*/ 104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104" y="111"/>
                  </a:moveTo>
                  <a:lnTo>
                    <a:pt x="50" y="0"/>
                  </a:lnTo>
                  <a:lnTo>
                    <a:pt x="0" y="111"/>
                  </a:lnTo>
                  <a:lnTo>
                    <a:pt x="104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Freeform 429"/>
            <p:cNvSpPr>
              <a:spLocks/>
            </p:cNvSpPr>
            <p:nvPr/>
          </p:nvSpPr>
          <p:spPr bwMode="auto">
            <a:xfrm>
              <a:off x="7925762" y="4509839"/>
              <a:ext cx="247362" cy="272952"/>
            </a:xfrm>
            <a:custGeom>
              <a:avLst/>
              <a:gdLst>
                <a:gd name="T0" fmla="*/ 116 w 116"/>
                <a:gd name="T1" fmla="*/ 0 h 128"/>
                <a:gd name="T2" fmla="*/ 0 w 116"/>
                <a:gd name="T3" fmla="*/ 17 h 128"/>
                <a:gd name="T4" fmla="*/ 54 w 116"/>
                <a:gd name="T5" fmla="*/ 128 h 128"/>
                <a:gd name="T6" fmla="*/ 116 w 116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116" y="0"/>
                  </a:moveTo>
                  <a:lnTo>
                    <a:pt x="0" y="17"/>
                  </a:lnTo>
                  <a:lnTo>
                    <a:pt x="54" y="12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430"/>
            <p:cNvSpPr>
              <a:spLocks/>
            </p:cNvSpPr>
            <p:nvPr/>
          </p:nvSpPr>
          <p:spPr bwMode="auto">
            <a:xfrm>
              <a:off x="7819140" y="4782791"/>
              <a:ext cx="221773" cy="236701"/>
            </a:xfrm>
            <a:custGeom>
              <a:avLst/>
              <a:gdLst>
                <a:gd name="T0" fmla="*/ 22 w 104"/>
                <a:gd name="T1" fmla="*/ 111 h 111"/>
                <a:gd name="T2" fmla="*/ 104 w 104"/>
                <a:gd name="T3" fmla="*/ 0 h 111"/>
                <a:gd name="T4" fmla="*/ 0 w 104"/>
                <a:gd name="T5" fmla="*/ 0 h 111"/>
                <a:gd name="T6" fmla="*/ 22 w 10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1">
                  <a:moveTo>
                    <a:pt x="22" y="111"/>
                  </a:moveTo>
                  <a:lnTo>
                    <a:pt x="104" y="0"/>
                  </a:lnTo>
                  <a:lnTo>
                    <a:pt x="0" y="0"/>
                  </a:lnTo>
                  <a:lnTo>
                    <a:pt x="22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Freeform 431"/>
            <p:cNvSpPr>
              <a:spLocks/>
            </p:cNvSpPr>
            <p:nvPr/>
          </p:nvSpPr>
          <p:spPr bwMode="auto">
            <a:xfrm>
              <a:off x="7209264" y="3974599"/>
              <a:ext cx="458474" cy="313469"/>
            </a:xfrm>
            <a:custGeom>
              <a:avLst/>
              <a:gdLst>
                <a:gd name="T0" fmla="*/ 97 w 215"/>
                <a:gd name="T1" fmla="*/ 0 h 147"/>
                <a:gd name="T2" fmla="*/ 0 w 215"/>
                <a:gd name="T3" fmla="*/ 147 h 147"/>
                <a:gd name="T4" fmla="*/ 215 w 215"/>
                <a:gd name="T5" fmla="*/ 121 h 147"/>
                <a:gd name="T6" fmla="*/ 97 w 215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47">
                  <a:moveTo>
                    <a:pt x="97" y="0"/>
                  </a:moveTo>
                  <a:lnTo>
                    <a:pt x="0" y="147"/>
                  </a:lnTo>
                  <a:lnTo>
                    <a:pt x="215" y="12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432"/>
            <p:cNvSpPr>
              <a:spLocks/>
            </p:cNvSpPr>
            <p:nvPr/>
          </p:nvSpPr>
          <p:spPr bwMode="auto">
            <a:xfrm>
              <a:off x="7143158" y="3874374"/>
              <a:ext cx="272952" cy="413692"/>
            </a:xfrm>
            <a:custGeom>
              <a:avLst/>
              <a:gdLst>
                <a:gd name="T0" fmla="*/ 0 w 128"/>
                <a:gd name="T1" fmla="*/ 0 h 194"/>
                <a:gd name="T2" fmla="*/ 31 w 128"/>
                <a:gd name="T3" fmla="*/ 194 h 194"/>
                <a:gd name="T4" fmla="*/ 128 w 128"/>
                <a:gd name="T5" fmla="*/ 47 h 194"/>
                <a:gd name="T6" fmla="*/ 0 w 128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94">
                  <a:moveTo>
                    <a:pt x="0" y="0"/>
                  </a:moveTo>
                  <a:lnTo>
                    <a:pt x="31" y="194"/>
                  </a:lnTo>
                  <a:lnTo>
                    <a:pt x="128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Freeform 433"/>
            <p:cNvSpPr>
              <a:spLocks/>
            </p:cNvSpPr>
            <p:nvPr/>
          </p:nvSpPr>
          <p:spPr bwMode="auto">
            <a:xfrm>
              <a:off x="6746526" y="3874374"/>
              <a:ext cx="396633" cy="328395"/>
            </a:xfrm>
            <a:custGeom>
              <a:avLst/>
              <a:gdLst>
                <a:gd name="T0" fmla="*/ 52 w 186"/>
                <a:gd name="T1" fmla="*/ 154 h 154"/>
                <a:gd name="T2" fmla="*/ 186 w 186"/>
                <a:gd name="T3" fmla="*/ 0 h 154"/>
                <a:gd name="T4" fmla="*/ 0 w 186"/>
                <a:gd name="T5" fmla="*/ 14 h 154"/>
                <a:gd name="T6" fmla="*/ 52 w 186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54">
                  <a:moveTo>
                    <a:pt x="52" y="154"/>
                  </a:moveTo>
                  <a:lnTo>
                    <a:pt x="186" y="0"/>
                  </a:lnTo>
                  <a:lnTo>
                    <a:pt x="0" y="14"/>
                  </a:lnTo>
                  <a:lnTo>
                    <a:pt x="52" y="1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434"/>
            <p:cNvSpPr>
              <a:spLocks/>
            </p:cNvSpPr>
            <p:nvPr/>
          </p:nvSpPr>
          <p:spPr bwMode="auto">
            <a:xfrm>
              <a:off x="6529017" y="3904228"/>
              <a:ext cx="328395" cy="364647"/>
            </a:xfrm>
            <a:custGeom>
              <a:avLst/>
              <a:gdLst>
                <a:gd name="T0" fmla="*/ 0 w 154"/>
                <a:gd name="T1" fmla="*/ 171 h 171"/>
                <a:gd name="T2" fmla="*/ 154 w 154"/>
                <a:gd name="T3" fmla="*/ 140 h 171"/>
                <a:gd name="T4" fmla="*/ 102 w 154"/>
                <a:gd name="T5" fmla="*/ 0 h 171"/>
                <a:gd name="T6" fmla="*/ 0 w 154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71">
                  <a:moveTo>
                    <a:pt x="0" y="171"/>
                  </a:moveTo>
                  <a:lnTo>
                    <a:pt x="154" y="140"/>
                  </a:lnTo>
                  <a:lnTo>
                    <a:pt x="102" y="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Freeform 435"/>
            <p:cNvSpPr>
              <a:spLocks/>
            </p:cNvSpPr>
            <p:nvPr/>
          </p:nvSpPr>
          <p:spPr bwMode="auto">
            <a:xfrm>
              <a:off x="6857412" y="3874374"/>
              <a:ext cx="351852" cy="413692"/>
            </a:xfrm>
            <a:custGeom>
              <a:avLst/>
              <a:gdLst>
                <a:gd name="T0" fmla="*/ 165 w 165"/>
                <a:gd name="T1" fmla="*/ 194 h 194"/>
                <a:gd name="T2" fmla="*/ 134 w 165"/>
                <a:gd name="T3" fmla="*/ 0 h 194"/>
                <a:gd name="T4" fmla="*/ 0 w 165"/>
                <a:gd name="T5" fmla="*/ 154 h 194"/>
                <a:gd name="T6" fmla="*/ 165 w 165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94">
                  <a:moveTo>
                    <a:pt x="165" y="194"/>
                  </a:moveTo>
                  <a:lnTo>
                    <a:pt x="134" y="0"/>
                  </a:lnTo>
                  <a:lnTo>
                    <a:pt x="0" y="154"/>
                  </a:lnTo>
                  <a:lnTo>
                    <a:pt x="165" y="19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436"/>
            <p:cNvSpPr>
              <a:spLocks/>
            </p:cNvSpPr>
            <p:nvPr/>
          </p:nvSpPr>
          <p:spPr bwMode="auto">
            <a:xfrm>
              <a:off x="6529017" y="4202769"/>
              <a:ext cx="328395" cy="347587"/>
            </a:xfrm>
            <a:custGeom>
              <a:avLst/>
              <a:gdLst>
                <a:gd name="T0" fmla="*/ 40 w 154"/>
                <a:gd name="T1" fmla="*/ 163 h 163"/>
                <a:gd name="T2" fmla="*/ 154 w 154"/>
                <a:gd name="T3" fmla="*/ 0 h 163"/>
                <a:gd name="T4" fmla="*/ 0 w 154"/>
                <a:gd name="T5" fmla="*/ 31 h 163"/>
                <a:gd name="T6" fmla="*/ 40 w 154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63">
                  <a:moveTo>
                    <a:pt x="40" y="163"/>
                  </a:moveTo>
                  <a:lnTo>
                    <a:pt x="154" y="0"/>
                  </a:lnTo>
                  <a:lnTo>
                    <a:pt x="0" y="31"/>
                  </a:lnTo>
                  <a:lnTo>
                    <a:pt x="40" y="1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Freeform 437"/>
            <p:cNvSpPr>
              <a:spLocks/>
            </p:cNvSpPr>
            <p:nvPr/>
          </p:nvSpPr>
          <p:spPr bwMode="auto">
            <a:xfrm>
              <a:off x="7143158" y="4288066"/>
              <a:ext cx="394501" cy="460606"/>
            </a:xfrm>
            <a:custGeom>
              <a:avLst/>
              <a:gdLst>
                <a:gd name="T0" fmla="*/ 185 w 185"/>
                <a:gd name="T1" fmla="*/ 216 h 216"/>
                <a:gd name="T2" fmla="*/ 0 w 185"/>
                <a:gd name="T3" fmla="*/ 190 h 216"/>
                <a:gd name="T4" fmla="*/ 31 w 185"/>
                <a:gd name="T5" fmla="*/ 0 h 216"/>
                <a:gd name="T6" fmla="*/ 185 w 185"/>
                <a:gd name="T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216">
                  <a:moveTo>
                    <a:pt x="185" y="216"/>
                  </a:moveTo>
                  <a:lnTo>
                    <a:pt x="0" y="190"/>
                  </a:lnTo>
                  <a:lnTo>
                    <a:pt x="31" y="0"/>
                  </a:lnTo>
                  <a:lnTo>
                    <a:pt x="185" y="2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438"/>
            <p:cNvSpPr>
              <a:spLocks/>
            </p:cNvSpPr>
            <p:nvPr/>
          </p:nvSpPr>
          <p:spPr bwMode="auto">
            <a:xfrm>
              <a:off x="7143158" y="4693229"/>
              <a:ext cx="394501" cy="326263"/>
            </a:xfrm>
            <a:custGeom>
              <a:avLst/>
              <a:gdLst>
                <a:gd name="T0" fmla="*/ 64 w 185"/>
                <a:gd name="T1" fmla="*/ 153 h 153"/>
                <a:gd name="T2" fmla="*/ 0 w 185"/>
                <a:gd name="T3" fmla="*/ 0 h 153"/>
                <a:gd name="T4" fmla="*/ 185 w 185"/>
                <a:gd name="T5" fmla="*/ 26 h 153"/>
                <a:gd name="T6" fmla="*/ 64 w 185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3">
                  <a:moveTo>
                    <a:pt x="64" y="153"/>
                  </a:moveTo>
                  <a:lnTo>
                    <a:pt x="0" y="0"/>
                  </a:lnTo>
                  <a:lnTo>
                    <a:pt x="185" y="26"/>
                  </a:lnTo>
                  <a:lnTo>
                    <a:pt x="64" y="15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Freeform 440"/>
            <p:cNvSpPr>
              <a:spLocks/>
            </p:cNvSpPr>
            <p:nvPr/>
          </p:nvSpPr>
          <p:spPr bwMode="auto">
            <a:xfrm>
              <a:off x="6614315" y="4202769"/>
              <a:ext cx="262290" cy="443546"/>
            </a:xfrm>
            <a:custGeom>
              <a:avLst/>
              <a:gdLst>
                <a:gd name="T0" fmla="*/ 114 w 123"/>
                <a:gd name="T1" fmla="*/ 0 h 208"/>
                <a:gd name="T2" fmla="*/ 123 w 123"/>
                <a:gd name="T3" fmla="*/ 208 h 208"/>
                <a:gd name="T4" fmla="*/ 0 w 123"/>
                <a:gd name="T5" fmla="*/ 163 h 208"/>
                <a:gd name="T6" fmla="*/ 114 w 123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08">
                  <a:moveTo>
                    <a:pt x="114" y="0"/>
                  </a:moveTo>
                  <a:lnTo>
                    <a:pt x="123" y="208"/>
                  </a:lnTo>
                  <a:lnTo>
                    <a:pt x="0" y="16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441"/>
            <p:cNvSpPr>
              <a:spLocks/>
            </p:cNvSpPr>
            <p:nvPr/>
          </p:nvSpPr>
          <p:spPr bwMode="auto">
            <a:xfrm>
              <a:off x="6857412" y="4202769"/>
              <a:ext cx="351852" cy="443546"/>
            </a:xfrm>
            <a:custGeom>
              <a:avLst/>
              <a:gdLst>
                <a:gd name="T0" fmla="*/ 165 w 165"/>
                <a:gd name="T1" fmla="*/ 40 h 208"/>
                <a:gd name="T2" fmla="*/ 0 w 165"/>
                <a:gd name="T3" fmla="*/ 0 h 208"/>
                <a:gd name="T4" fmla="*/ 9 w 165"/>
                <a:gd name="T5" fmla="*/ 208 h 208"/>
                <a:gd name="T6" fmla="*/ 165 w 165"/>
                <a:gd name="T7" fmla="*/ 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08">
                  <a:moveTo>
                    <a:pt x="165" y="40"/>
                  </a:moveTo>
                  <a:lnTo>
                    <a:pt x="0" y="0"/>
                  </a:lnTo>
                  <a:lnTo>
                    <a:pt x="9" y="208"/>
                  </a:lnTo>
                  <a:lnTo>
                    <a:pt x="165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4" name="Freeform 442"/>
            <p:cNvSpPr>
              <a:spLocks/>
            </p:cNvSpPr>
            <p:nvPr/>
          </p:nvSpPr>
          <p:spPr bwMode="auto">
            <a:xfrm>
              <a:off x="6876605" y="4288066"/>
              <a:ext cx="332660" cy="405163"/>
            </a:xfrm>
            <a:custGeom>
              <a:avLst/>
              <a:gdLst>
                <a:gd name="T0" fmla="*/ 125 w 156"/>
                <a:gd name="T1" fmla="*/ 190 h 190"/>
                <a:gd name="T2" fmla="*/ 0 w 156"/>
                <a:gd name="T3" fmla="*/ 168 h 190"/>
                <a:gd name="T4" fmla="*/ 156 w 156"/>
                <a:gd name="T5" fmla="*/ 0 h 190"/>
                <a:gd name="T6" fmla="*/ 125 w 156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90">
                  <a:moveTo>
                    <a:pt x="125" y="190"/>
                  </a:moveTo>
                  <a:lnTo>
                    <a:pt x="0" y="168"/>
                  </a:lnTo>
                  <a:lnTo>
                    <a:pt x="156" y="0"/>
                  </a:lnTo>
                  <a:lnTo>
                    <a:pt x="125" y="1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5" name="Freeform 443"/>
            <p:cNvSpPr>
              <a:spLocks/>
            </p:cNvSpPr>
            <p:nvPr/>
          </p:nvSpPr>
          <p:spPr bwMode="auto">
            <a:xfrm>
              <a:off x="7597367" y="4782791"/>
              <a:ext cx="268687" cy="236701"/>
            </a:xfrm>
            <a:custGeom>
              <a:avLst/>
              <a:gdLst>
                <a:gd name="T0" fmla="*/ 0 w 126"/>
                <a:gd name="T1" fmla="*/ 111 h 111"/>
                <a:gd name="T2" fmla="*/ 126 w 126"/>
                <a:gd name="T3" fmla="*/ 111 h 111"/>
                <a:gd name="T4" fmla="*/ 104 w 126"/>
                <a:gd name="T5" fmla="*/ 0 h 111"/>
                <a:gd name="T6" fmla="*/ 0 w 126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11">
                  <a:moveTo>
                    <a:pt x="0" y="111"/>
                  </a:moveTo>
                  <a:lnTo>
                    <a:pt x="126" y="111"/>
                  </a:lnTo>
                  <a:lnTo>
                    <a:pt x="104" y="0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6" name="Freeform 444"/>
            <p:cNvSpPr>
              <a:spLocks/>
            </p:cNvSpPr>
            <p:nvPr/>
          </p:nvSpPr>
          <p:spPr bwMode="auto">
            <a:xfrm>
              <a:off x="7537659" y="4748672"/>
              <a:ext cx="281481" cy="270820"/>
            </a:xfrm>
            <a:custGeom>
              <a:avLst/>
              <a:gdLst>
                <a:gd name="T0" fmla="*/ 0 w 132"/>
                <a:gd name="T1" fmla="*/ 0 h 127"/>
                <a:gd name="T2" fmla="*/ 132 w 132"/>
                <a:gd name="T3" fmla="*/ 16 h 127"/>
                <a:gd name="T4" fmla="*/ 28 w 132"/>
                <a:gd name="T5" fmla="*/ 127 h 127"/>
                <a:gd name="T6" fmla="*/ 0 w 132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7">
                  <a:moveTo>
                    <a:pt x="0" y="0"/>
                  </a:moveTo>
                  <a:lnTo>
                    <a:pt x="132" y="16"/>
                  </a:lnTo>
                  <a:lnTo>
                    <a:pt x="2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7" name="Freeform 445"/>
            <p:cNvSpPr>
              <a:spLocks/>
            </p:cNvSpPr>
            <p:nvPr/>
          </p:nvSpPr>
          <p:spPr bwMode="auto">
            <a:xfrm>
              <a:off x="7279634" y="4748672"/>
              <a:ext cx="317733" cy="270820"/>
            </a:xfrm>
            <a:custGeom>
              <a:avLst/>
              <a:gdLst>
                <a:gd name="T0" fmla="*/ 0 w 149"/>
                <a:gd name="T1" fmla="*/ 127 h 127"/>
                <a:gd name="T2" fmla="*/ 149 w 149"/>
                <a:gd name="T3" fmla="*/ 127 h 127"/>
                <a:gd name="T4" fmla="*/ 121 w 149"/>
                <a:gd name="T5" fmla="*/ 0 h 127"/>
                <a:gd name="T6" fmla="*/ 0 w 149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27">
                  <a:moveTo>
                    <a:pt x="0" y="127"/>
                  </a:moveTo>
                  <a:lnTo>
                    <a:pt x="149" y="127"/>
                  </a:lnTo>
                  <a:lnTo>
                    <a:pt x="121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8" name="Freeform 446"/>
            <p:cNvSpPr>
              <a:spLocks/>
            </p:cNvSpPr>
            <p:nvPr/>
          </p:nvSpPr>
          <p:spPr bwMode="auto">
            <a:xfrm>
              <a:off x="7245515" y="5019492"/>
              <a:ext cx="351852" cy="309204"/>
            </a:xfrm>
            <a:custGeom>
              <a:avLst/>
              <a:gdLst>
                <a:gd name="T0" fmla="*/ 0 w 165"/>
                <a:gd name="T1" fmla="*/ 145 h 145"/>
                <a:gd name="T2" fmla="*/ 165 w 165"/>
                <a:gd name="T3" fmla="*/ 0 h 145"/>
                <a:gd name="T4" fmla="*/ 16 w 165"/>
                <a:gd name="T5" fmla="*/ 0 h 145"/>
                <a:gd name="T6" fmla="*/ 0 w 165"/>
                <a:gd name="T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45">
                  <a:moveTo>
                    <a:pt x="0" y="145"/>
                  </a:moveTo>
                  <a:lnTo>
                    <a:pt x="165" y="0"/>
                  </a:lnTo>
                  <a:lnTo>
                    <a:pt x="16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9" name="Freeform 447"/>
            <p:cNvSpPr>
              <a:spLocks/>
            </p:cNvSpPr>
            <p:nvPr/>
          </p:nvSpPr>
          <p:spPr bwMode="auto">
            <a:xfrm>
              <a:off x="7245515" y="5019492"/>
              <a:ext cx="351852" cy="394501"/>
            </a:xfrm>
            <a:custGeom>
              <a:avLst/>
              <a:gdLst>
                <a:gd name="T0" fmla="*/ 137 w 165"/>
                <a:gd name="T1" fmla="*/ 185 h 185"/>
                <a:gd name="T2" fmla="*/ 165 w 165"/>
                <a:gd name="T3" fmla="*/ 0 h 185"/>
                <a:gd name="T4" fmla="*/ 0 w 165"/>
                <a:gd name="T5" fmla="*/ 145 h 185"/>
                <a:gd name="T6" fmla="*/ 137 w 165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85">
                  <a:moveTo>
                    <a:pt x="137" y="185"/>
                  </a:moveTo>
                  <a:lnTo>
                    <a:pt x="165" y="0"/>
                  </a:lnTo>
                  <a:lnTo>
                    <a:pt x="0" y="145"/>
                  </a:lnTo>
                  <a:lnTo>
                    <a:pt x="137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0" name="Freeform 448"/>
            <p:cNvSpPr>
              <a:spLocks/>
            </p:cNvSpPr>
            <p:nvPr/>
          </p:nvSpPr>
          <p:spPr bwMode="auto">
            <a:xfrm>
              <a:off x="7245515" y="5328694"/>
              <a:ext cx="292144" cy="332660"/>
            </a:xfrm>
            <a:custGeom>
              <a:avLst/>
              <a:gdLst>
                <a:gd name="T0" fmla="*/ 64 w 137"/>
                <a:gd name="T1" fmla="*/ 156 h 156"/>
                <a:gd name="T2" fmla="*/ 0 w 137"/>
                <a:gd name="T3" fmla="*/ 0 h 156"/>
                <a:gd name="T4" fmla="*/ 137 w 137"/>
                <a:gd name="T5" fmla="*/ 40 h 156"/>
                <a:gd name="T6" fmla="*/ 64 w 137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6">
                  <a:moveTo>
                    <a:pt x="64" y="156"/>
                  </a:moveTo>
                  <a:lnTo>
                    <a:pt x="0" y="0"/>
                  </a:lnTo>
                  <a:lnTo>
                    <a:pt x="137" y="40"/>
                  </a:lnTo>
                  <a:lnTo>
                    <a:pt x="64" y="1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1" name="Freeform 449"/>
            <p:cNvSpPr>
              <a:spLocks/>
            </p:cNvSpPr>
            <p:nvPr/>
          </p:nvSpPr>
          <p:spPr bwMode="auto">
            <a:xfrm>
              <a:off x="7381991" y="5413991"/>
              <a:ext cx="266555" cy="247362"/>
            </a:xfrm>
            <a:custGeom>
              <a:avLst/>
              <a:gdLst>
                <a:gd name="T0" fmla="*/ 125 w 125"/>
                <a:gd name="T1" fmla="*/ 95 h 116"/>
                <a:gd name="T2" fmla="*/ 73 w 125"/>
                <a:gd name="T3" fmla="*/ 0 h 116"/>
                <a:gd name="T4" fmla="*/ 0 w 125"/>
                <a:gd name="T5" fmla="*/ 116 h 116"/>
                <a:gd name="T6" fmla="*/ 125 w 125"/>
                <a:gd name="T7" fmla="*/ 9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6">
                  <a:moveTo>
                    <a:pt x="125" y="95"/>
                  </a:moveTo>
                  <a:lnTo>
                    <a:pt x="73" y="0"/>
                  </a:lnTo>
                  <a:lnTo>
                    <a:pt x="0" y="116"/>
                  </a:lnTo>
                  <a:lnTo>
                    <a:pt x="125" y="9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Freeform 450"/>
            <p:cNvSpPr>
              <a:spLocks/>
            </p:cNvSpPr>
            <p:nvPr/>
          </p:nvSpPr>
          <p:spPr bwMode="auto">
            <a:xfrm>
              <a:off x="7537659" y="5413991"/>
              <a:ext cx="236701" cy="202582"/>
            </a:xfrm>
            <a:custGeom>
              <a:avLst/>
              <a:gdLst>
                <a:gd name="T0" fmla="*/ 111 w 111"/>
                <a:gd name="T1" fmla="*/ 0 h 95"/>
                <a:gd name="T2" fmla="*/ 0 w 111"/>
                <a:gd name="T3" fmla="*/ 0 h 95"/>
                <a:gd name="T4" fmla="*/ 52 w 111"/>
                <a:gd name="T5" fmla="*/ 95 h 95"/>
                <a:gd name="T6" fmla="*/ 111 w 11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95">
                  <a:moveTo>
                    <a:pt x="111" y="0"/>
                  </a:moveTo>
                  <a:lnTo>
                    <a:pt x="0" y="0"/>
                  </a:lnTo>
                  <a:lnTo>
                    <a:pt x="52" y="9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Freeform 451"/>
            <p:cNvSpPr>
              <a:spLocks/>
            </p:cNvSpPr>
            <p:nvPr/>
          </p:nvSpPr>
          <p:spPr bwMode="auto">
            <a:xfrm>
              <a:off x="7597367" y="5019492"/>
              <a:ext cx="268687" cy="198317"/>
            </a:xfrm>
            <a:custGeom>
              <a:avLst/>
              <a:gdLst>
                <a:gd name="T0" fmla="*/ 0 w 126"/>
                <a:gd name="T1" fmla="*/ 0 h 93"/>
                <a:gd name="T2" fmla="*/ 93 w 126"/>
                <a:gd name="T3" fmla="*/ 93 h 93"/>
                <a:gd name="T4" fmla="*/ 126 w 126"/>
                <a:gd name="T5" fmla="*/ 0 h 93"/>
                <a:gd name="T6" fmla="*/ 0 w 126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93">
                  <a:moveTo>
                    <a:pt x="0" y="0"/>
                  </a:moveTo>
                  <a:lnTo>
                    <a:pt x="93" y="93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Freeform 452"/>
            <p:cNvSpPr>
              <a:spLocks/>
            </p:cNvSpPr>
            <p:nvPr/>
          </p:nvSpPr>
          <p:spPr bwMode="auto">
            <a:xfrm>
              <a:off x="7537659" y="5019492"/>
              <a:ext cx="258025" cy="394501"/>
            </a:xfrm>
            <a:custGeom>
              <a:avLst/>
              <a:gdLst>
                <a:gd name="T0" fmla="*/ 0 w 121"/>
                <a:gd name="T1" fmla="*/ 185 h 185"/>
                <a:gd name="T2" fmla="*/ 121 w 121"/>
                <a:gd name="T3" fmla="*/ 93 h 185"/>
                <a:gd name="T4" fmla="*/ 28 w 121"/>
                <a:gd name="T5" fmla="*/ 0 h 185"/>
                <a:gd name="T6" fmla="*/ 0 w 121"/>
                <a:gd name="T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85">
                  <a:moveTo>
                    <a:pt x="0" y="185"/>
                  </a:moveTo>
                  <a:lnTo>
                    <a:pt x="121" y="93"/>
                  </a:lnTo>
                  <a:lnTo>
                    <a:pt x="28" y="0"/>
                  </a:lnTo>
                  <a:lnTo>
                    <a:pt x="0" y="1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453"/>
            <p:cNvSpPr>
              <a:spLocks/>
            </p:cNvSpPr>
            <p:nvPr/>
          </p:nvSpPr>
          <p:spPr bwMode="auto">
            <a:xfrm>
              <a:off x="7537659" y="5217807"/>
              <a:ext cx="258025" cy="196184"/>
            </a:xfrm>
            <a:custGeom>
              <a:avLst/>
              <a:gdLst>
                <a:gd name="T0" fmla="*/ 111 w 121"/>
                <a:gd name="T1" fmla="*/ 92 h 92"/>
                <a:gd name="T2" fmla="*/ 121 w 121"/>
                <a:gd name="T3" fmla="*/ 0 h 92"/>
                <a:gd name="T4" fmla="*/ 0 w 121"/>
                <a:gd name="T5" fmla="*/ 92 h 92"/>
                <a:gd name="T6" fmla="*/ 111 w 121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2">
                  <a:moveTo>
                    <a:pt x="111" y="92"/>
                  </a:moveTo>
                  <a:lnTo>
                    <a:pt x="121" y="0"/>
                  </a:lnTo>
                  <a:lnTo>
                    <a:pt x="0" y="92"/>
                  </a:lnTo>
                  <a:lnTo>
                    <a:pt x="111" y="9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Freeform 454"/>
            <p:cNvSpPr>
              <a:spLocks/>
            </p:cNvSpPr>
            <p:nvPr/>
          </p:nvSpPr>
          <p:spPr bwMode="auto">
            <a:xfrm>
              <a:off x="9535749" y="4616461"/>
              <a:ext cx="292144" cy="191919"/>
            </a:xfrm>
            <a:custGeom>
              <a:avLst/>
              <a:gdLst>
                <a:gd name="T0" fmla="*/ 0 w 137"/>
                <a:gd name="T1" fmla="*/ 90 h 90"/>
                <a:gd name="T2" fmla="*/ 137 w 137"/>
                <a:gd name="T3" fmla="*/ 62 h 90"/>
                <a:gd name="T4" fmla="*/ 92 w 137"/>
                <a:gd name="T5" fmla="*/ 0 h 90"/>
                <a:gd name="T6" fmla="*/ 0 w 137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90">
                  <a:moveTo>
                    <a:pt x="0" y="90"/>
                  </a:moveTo>
                  <a:lnTo>
                    <a:pt x="137" y="62"/>
                  </a:lnTo>
                  <a:lnTo>
                    <a:pt x="92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Freeform 455"/>
            <p:cNvSpPr>
              <a:spLocks/>
            </p:cNvSpPr>
            <p:nvPr/>
          </p:nvSpPr>
          <p:spPr bwMode="auto">
            <a:xfrm>
              <a:off x="9535749" y="4748672"/>
              <a:ext cx="292144" cy="155668"/>
            </a:xfrm>
            <a:custGeom>
              <a:avLst/>
              <a:gdLst>
                <a:gd name="T0" fmla="*/ 92 w 137"/>
                <a:gd name="T1" fmla="*/ 73 h 73"/>
                <a:gd name="T2" fmla="*/ 137 w 137"/>
                <a:gd name="T3" fmla="*/ 0 h 73"/>
                <a:gd name="T4" fmla="*/ 0 w 137"/>
                <a:gd name="T5" fmla="*/ 28 h 73"/>
                <a:gd name="T6" fmla="*/ 92 w 137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73">
                  <a:moveTo>
                    <a:pt x="92" y="73"/>
                  </a:moveTo>
                  <a:lnTo>
                    <a:pt x="137" y="0"/>
                  </a:lnTo>
                  <a:lnTo>
                    <a:pt x="0" y="28"/>
                  </a:lnTo>
                  <a:lnTo>
                    <a:pt x="92" y="7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Freeform 456"/>
            <p:cNvSpPr>
              <a:spLocks/>
            </p:cNvSpPr>
            <p:nvPr/>
          </p:nvSpPr>
          <p:spPr bwMode="auto">
            <a:xfrm>
              <a:off x="10124301" y="4883016"/>
              <a:ext cx="368912" cy="136476"/>
            </a:xfrm>
            <a:custGeom>
              <a:avLst/>
              <a:gdLst>
                <a:gd name="T0" fmla="*/ 85 w 173"/>
                <a:gd name="T1" fmla="*/ 64 h 64"/>
                <a:gd name="T2" fmla="*/ 0 w 173"/>
                <a:gd name="T3" fmla="*/ 0 h 64"/>
                <a:gd name="T4" fmla="*/ 173 w 173"/>
                <a:gd name="T5" fmla="*/ 31 h 64"/>
                <a:gd name="T6" fmla="*/ 85 w 173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4">
                  <a:moveTo>
                    <a:pt x="85" y="64"/>
                  </a:moveTo>
                  <a:lnTo>
                    <a:pt x="0" y="0"/>
                  </a:lnTo>
                  <a:lnTo>
                    <a:pt x="173" y="31"/>
                  </a:lnTo>
                  <a:lnTo>
                    <a:pt x="85" y="6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Freeform 457"/>
            <p:cNvSpPr>
              <a:spLocks/>
            </p:cNvSpPr>
            <p:nvPr/>
          </p:nvSpPr>
          <p:spPr bwMode="auto">
            <a:xfrm>
              <a:off x="10124301" y="4808380"/>
              <a:ext cx="368912" cy="140741"/>
            </a:xfrm>
            <a:custGeom>
              <a:avLst/>
              <a:gdLst>
                <a:gd name="T0" fmla="*/ 69 w 173"/>
                <a:gd name="T1" fmla="*/ 0 h 66"/>
                <a:gd name="T2" fmla="*/ 173 w 173"/>
                <a:gd name="T3" fmla="*/ 66 h 66"/>
                <a:gd name="T4" fmla="*/ 0 w 173"/>
                <a:gd name="T5" fmla="*/ 35 h 66"/>
                <a:gd name="T6" fmla="*/ 69 w 1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66">
                  <a:moveTo>
                    <a:pt x="69" y="0"/>
                  </a:moveTo>
                  <a:lnTo>
                    <a:pt x="173" y="66"/>
                  </a:lnTo>
                  <a:lnTo>
                    <a:pt x="0" y="35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Freeform 458"/>
            <p:cNvSpPr>
              <a:spLocks/>
            </p:cNvSpPr>
            <p:nvPr/>
          </p:nvSpPr>
          <p:spPr bwMode="auto">
            <a:xfrm>
              <a:off x="9908926" y="5362813"/>
              <a:ext cx="236701" cy="268687"/>
            </a:xfrm>
            <a:custGeom>
              <a:avLst/>
              <a:gdLst>
                <a:gd name="T0" fmla="*/ 71 w 111"/>
                <a:gd name="T1" fmla="*/ 0 h 126"/>
                <a:gd name="T2" fmla="*/ 111 w 111"/>
                <a:gd name="T3" fmla="*/ 114 h 126"/>
                <a:gd name="T4" fmla="*/ 0 w 111"/>
                <a:gd name="T5" fmla="*/ 126 h 126"/>
                <a:gd name="T6" fmla="*/ 71 w 111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26">
                  <a:moveTo>
                    <a:pt x="71" y="0"/>
                  </a:moveTo>
                  <a:lnTo>
                    <a:pt x="111" y="114"/>
                  </a:lnTo>
                  <a:lnTo>
                    <a:pt x="0" y="126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459"/>
            <p:cNvSpPr>
              <a:spLocks/>
            </p:cNvSpPr>
            <p:nvPr/>
          </p:nvSpPr>
          <p:spPr bwMode="auto">
            <a:xfrm>
              <a:off x="9661563" y="5362813"/>
              <a:ext cx="398766" cy="268687"/>
            </a:xfrm>
            <a:custGeom>
              <a:avLst/>
              <a:gdLst>
                <a:gd name="T0" fmla="*/ 0 w 187"/>
                <a:gd name="T1" fmla="*/ 10 h 126"/>
                <a:gd name="T2" fmla="*/ 116 w 187"/>
                <a:gd name="T3" fmla="*/ 126 h 126"/>
                <a:gd name="T4" fmla="*/ 187 w 187"/>
                <a:gd name="T5" fmla="*/ 0 h 126"/>
                <a:gd name="T6" fmla="*/ 0 w 187"/>
                <a:gd name="T7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26">
                  <a:moveTo>
                    <a:pt x="0" y="10"/>
                  </a:moveTo>
                  <a:lnTo>
                    <a:pt x="116" y="126"/>
                  </a:lnTo>
                  <a:lnTo>
                    <a:pt x="18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Freeform 460"/>
            <p:cNvSpPr>
              <a:spLocks/>
            </p:cNvSpPr>
            <p:nvPr/>
          </p:nvSpPr>
          <p:spPr bwMode="auto">
            <a:xfrm>
              <a:off x="9661563" y="5384137"/>
              <a:ext cx="247362" cy="313469"/>
            </a:xfrm>
            <a:custGeom>
              <a:avLst/>
              <a:gdLst>
                <a:gd name="T0" fmla="*/ 9 w 116"/>
                <a:gd name="T1" fmla="*/ 147 h 147"/>
                <a:gd name="T2" fmla="*/ 116 w 116"/>
                <a:gd name="T3" fmla="*/ 116 h 147"/>
                <a:gd name="T4" fmla="*/ 0 w 116"/>
                <a:gd name="T5" fmla="*/ 0 h 147"/>
                <a:gd name="T6" fmla="*/ 9 w 116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47">
                  <a:moveTo>
                    <a:pt x="9" y="147"/>
                  </a:moveTo>
                  <a:lnTo>
                    <a:pt x="116" y="116"/>
                  </a:lnTo>
                  <a:lnTo>
                    <a:pt x="0" y="0"/>
                  </a:lnTo>
                  <a:lnTo>
                    <a:pt x="9" y="1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461"/>
            <p:cNvSpPr>
              <a:spLocks/>
            </p:cNvSpPr>
            <p:nvPr/>
          </p:nvSpPr>
          <p:spPr bwMode="auto">
            <a:xfrm>
              <a:off x="10060328" y="5362813"/>
              <a:ext cx="296409" cy="243098"/>
            </a:xfrm>
            <a:custGeom>
              <a:avLst/>
              <a:gdLst>
                <a:gd name="T0" fmla="*/ 40 w 139"/>
                <a:gd name="T1" fmla="*/ 114 h 114"/>
                <a:gd name="T2" fmla="*/ 139 w 139"/>
                <a:gd name="T3" fmla="*/ 31 h 114"/>
                <a:gd name="T4" fmla="*/ 0 w 139"/>
                <a:gd name="T5" fmla="*/ 0 h 114"/>
                <a:gd name="T6" fmla="*/ 40 w 139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4">
                  <a:moveTo>
                    <a:pt x="40" y="114"/>
                  </a:moveTo>
                  <a:lnTo>
                    <a:pt x="139" y="31"/>
                  </a:lnTo>
                  <a:lnTo>
                    <a:pt x="0" y="0"/>
                  </a:lnTo>
                  <a:lnTo>
                    <a:pt x="4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Freeform 462"/>
            <p:cNvSpPr>
              <a:spLocks/>
            </p:cNvSpPr>
            <p:nvPr/>
          </p:nvSpPr>
          <p:spPr bwMode="auto">
            <a:xfrm>
              <a:off x="10060328" y="5111186"/>
              <a:ext cx="296409" cy="317733"/>
            </a:xfrm>
            <a:custGeom>
              <a:avLst/>
              <a:gdLst>
                <a:gd name="T0" fmla="*/ 68 w 139"/>
                <a:gd name="T1" fmla="*/ 0 h 149"/>
                <a:gd name="T2" fmla="*/ 0 w 139"/>
                <a:gd name="T3" fmla="*/ 118 h 149"/>
                <a:gd name="T4" fmla="*/ 139 w 139"/>
                <a:gd name="T5" fmla="*/ 149 h 149"/>
                <a:gd name="T6" fmla="*/ 68 w 13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49">
                  <a:moveTo>
                    <a:pt x="68" y="0"/>
                  </a:moveTo>
                  <a:lnTo>
                    <a:pt x="0" y="118"/>
                  </a:lnTo>
                  <a:lnTo>
                    <a:pt x="139" y="149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463"/>
            <p:cNvSpPr>
              <a:spLocks/>
            </p:cNvSpPr>
            <p:nvPr/>
          </p:nvSpPr>
          <p:spPr bwMode="auto">
            <a:xfrm>
              <a:off x="9908926" y="5111186"/>
              <a:ext cx="296409" cy="251627"/>
            </a:xfrm>
            <a:custGeom>
              <a:avLst/>
              <a:gdLst>
                <a:gd name="T0" fmla="*/ 0 w 139"/>
                <a:gd name="T1" fmla="*/ 24 h 118"/>
                <a:gd name="T2" fmla="*/ 71 w 139"/>
                <a:gd name="T3" fmla="*/ 118 h 118"/>
                <a:gd name="T4" fmla="*/ 139 w 139"/>
                <a:gd name="T5" fmla="*/ 0 h 118"/>
                <a:gd name="T6" fmla="*/ 0 w 139"/>
                <a:gd name="T7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8">
                  <a:moveTo>
                    <a:pt x="0" y="24"/>
                  </a:moveTo>
                  <a:lnTo>
                    <a:pt x="71" y="118"/>
                  </a:lnTo>
                  <a:lnTo>
                    <a:pt x="139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Freeform 464"/>
            <p:cNvSpPr>
              <a:spLocks/>
            </p:cNvSpPr>
            <p:nvPr/>
          </p:nvSpPr>
          <p:spPr bwMode="auto">
            <a:xfrm>
              <a:off x="9661563" y="5162364"/>
              <a:ext cx="398766" cy="221773"/>
            </a:xfrm>
            <a:custGeom>
              <a:avLst/>
              <a:gdLst>
                <a:gd name="T0" fmla="*/ 0 w 187"/>
                <a:gd name="T1" fmla="*/ 104 h 104"/>
                <a:gd name="T2" fmla="*/ 187 w 187"/>
                <a:gd name="T3" fmla="*/ 94 h 104"/>
                <a:gd name="T4" fmla="*/ 116 w 187"/>
                <a:gd name="T5" fmla="*/ 0 h 104"/>
                <a:gd name="T6" fmla="*/ 0 w 187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04">
                  <a:moveTo>
                    <a:pt x="0" y="104"/>
                  </a:moveTo>
                  <a:lnTo>
                    <a:pt x="187" y="94"/>
                  </a:lnTo>
                  <a:lnTo>
                    <a:pt x="116" y="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Freeform 465"/>
            <p:cNvSpPr>
              <a:spLocks/>
            </p:cNvSpPr>
            <p:nvPr/>
          </p:nvSpPr>
          <p:spPr bwMode="auto">
            <a:xfrm>
              <a:off x="10145625" y="5428919"/>
              <a:ext cx="211112" cy="343323"/>
            </a:xfrm>
            <a:custGeom>
              <a:avLst/>
              <a:gdLst>
                <a:gd name="T0" fmla="*/ 99 w 99"/>
                <a:gd name="T1" fmla="*/ 161 h 161"/>
                <a:gd name="T2" fmla="*/ 99 w 99"/>
                <a:gd name="T3" fmla="*/ 0 h 161"/>
                <a:gd name="T4" fmla="*/ 0 w 99"/>
                <a:gd name="T5" fmla="*/ 83 h 161"/>
                <a:gd name="T6" fmla="*/ 99 w 99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61">
                  <a:moveTo>
                    <a:pt x="99" y="161"/>
                  </a:moveTo>
                  <a:lnTo>
                    <a:pt x="99" y="0"/>
                  </a:lnTo>
                  <a:lnTo>
                    <a:pt x="0" y="83"/>
                  </a:lnTo>
                  <a:lnTo>
                    <a:pt x="99" y="1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Freeform 466"/>
            <p:cNvSpPr>
              <a:spLocks/>
            </p:cNvSpPr>
            <p:nvPr/>
          </p:nvSpPr>
          <p:spPr bwMode="auto">
            <a:xfrm>
              <a:off x="10356737" y="5428919"/>
              <a:ext cx="232436" cy="343323"/>
            </a:xfrm>
            <a:custGeom>
              <a:avLst/>
              <a:gdLst>
                <a:gd name="T0" fmla="*/ 109 w 109"/>
                <a:gd name="T1" fmla="*/ 126 h 161"/>
                <a:gd name="T2" fmla="*/ 0 w 109"/>
                <a:gd name="T3" fmla="*/ 0 h 161"/>
                <a:gd name="T4" fmla="*/ 0 w 109"/>
                <a:gd name="T5" fmla="*/ 161 h 161"/>
                <a:gd name="T6" fmla="*/ 109 w 109"/>
                <a:gd name="T7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61">
                  <a:moveTo>
                    <a:pt x="109" y="126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109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467"/>
            <p:cNvSpPr>
              <a:spLocks/>
            </p:cNvSpPr>
            <p:nvPr/>
          </p:nvSpPr>
          <p:spPr bwMode="auto">
            <a:xfrm>
              <a:off x="10356737" y="5409727"/>
              <a:ext cx="268687" cy="287879"/>
            </a:xfrm>
            <a:custGeom>
              <a:avLst/>
              <a:gdLst>
                <a:gd name="T0" fmla="*/ 126 w 126"/>
                <a:gd name="T1" fmla="*/ 0 h 135"/>
                <a:gd name="T2" fmla="*/ 109 w 126"/>
                <a:gd name="T3" fmla="*/ 135 h 135"/>
                <a:gd name="T4" fmla="*/ 0 w 126"/>
                <a:gd name="T5" fmla="*/ 9 h 135"/>
                <a:gd name="T6" fmla="*/ 126 w 12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35">
                  <a:moveTo>
                    <a:pt x="126" y="0"/>
                  </a:moveTo>
                  <a:lnTo>
                    <a:pt x="109" y="135"/>
                  </a:lnTo>
                  <a:lnTo>
                    <a:pt x="0" y="9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468"/>
            <p:cNvSpPr>
              <a:spLocks/>
            </p:cNvSpPr>
            <p:nvPr/>
          </p:nvSpPr>
          <p:spPr bwMode="auto">
            <a:xfrm>
              <a:off x="10356737" y="5111186"/>
              <a:ext cx="268687" cy="317733"/>
            </a:xfrm>
            <a:custGeom>
              <a:avLst/>
              <a:gdLst>
                <a:gd name="T0" fmla="*/ 36 w 126"/>
                <a:gd name="T1" fmla="*/ 0 h 149"/>
                <a:gd name="T2" fmla="*/ 0 w 126"/>
                <a:gd name="T3" fmla="*/ 149 h 149"/>
                <a:gd name="T4" fmla="*/ 126 w 126"/>
                <a:gd name="T5" fmla="*/ 140 h 149"/>
                <a:gd name="T6" fmla="*/ 36 w 12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49">
                  <a:moveTo>
                    <a:pt x="36" y="0"/>
                  </a:moveTo>
                  <a:lnTo>
                    <a:pt x="0" y="149"/>
                  </a:lnTo>
                  <a:lnTo>
                    <a:pt x="126" y="14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469"/>
            <p:cNvSpPr>
              <a:spLocks/>
            </p:cNvSpPr>
            <p:nvPr/>
          </p:nvSpPr>
          <p:spPr bwMode="auto">
            <a:xfrm>
              <a:off x="10205333" y="5111186"/>
              <a:ext cx="228171" cy="317733"/>
            </a:xfrm>
            <a:custGeom>
              <a:avLst/>
              <a:gdLst>
                <a:gd name="T0" fmla="*/ 0 w 107"/>
                <a:gd name="T1" fmla="*/ 0 h 149"/>
                <a:gd name="T2" fmla="*/ 71 w 107"/>
                <a:gd name="T3" fmla="*/ 149 h 149"/>
                <a:gd name="T4" fmla="*/ 107 w 107"/>
                <a:gd name="T5" fmla="*/ 0 h 149"/>
                <a:gd name="T6" fmla="*/ 0 w 107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49">
                  <a:moveTo>
                    <a:pt x="0" y="0"/>
                  </a:moveTo>
                  <a:lnTo>
                    <a:pt x="71" y="149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2" name="椭圆形标注 231"/>
          <p:cNvSpPr/>
          <p:nvPr/>
        </p:nvSpPr>
        <p:spPr>
          <a:xfrm>
            <a:off x="6883936" y="693683"/>
            <a:ext cx="2360968" cy="2274121"/>
          </a:xfrm>
          <a:prstGeom prst="wedgeEllipseCallout">
            <a:avLst>
              <a:gd name="adj1" fmla="val 1913"/>
              <a:gd name="adj2" fmla="val 6760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文本框 232"/>
          <p:cNvSpPr txBox="1"/>
          <p:nvPr/>
        </p:nvSpPr>
        <p:spPr>
          <a:xfrm>
            <a:off x="7144856" y="1118628"/>
            <a:ext cx="2223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THANK </a:t>
            </a:r>
          </a:p>
          <a:p>
            <a:r>
              <a:rPr lang="en-US" altLang="zh-CN" sz="4800" b="1" dirty="0" smtClean="0">
                <a:solidFill>
                  <a:schemeClr val="bg1"/>
                </a:solidFill>
              </a:rPr>
              <a:t>YOU!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89842" y="424939"/>
            <a:ext cx="37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医院上网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面临的问题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57261" y="243369"/>
            <a:ext cx="632581" cy="643235"/>
            <a:chOff x="628650" y="640896"/>
            <a:chExt cx="1292679" cy="1314450"/>
          </a:xfrm>
        </p:grpSpPr>
        <p:sp>
          <p:nvSpPr>
            <p:cNvPr id="4" name="矩形 3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757261" y="1457276"/>
            <a:ext cx="50834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 smtClean="0">
              <a:latin typeface="STSong" charset="-122"/>
              <a:ea typeface="STSong" charset="-122"/>
              <a:cs typeface="STSong" charset="-122"/>
              <a:sym typeface="幼圆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15530" y="1672872"/>
            <a:ext cx="345630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快速安全无感知认证？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医院来的访客？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err="1" smtClean="0"/>
              <a:t>eduroam</a:t>
            </a:r>
            <a:r>
              <a:rPr kumimoji="1" lang="zh-CN" altLang="en-US" dirty="0" smtClean="0"/>
              <a:t>如何在医院使用？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统一身份认证？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公共场合</a:t>
            </a:r>
            <a:r>
              <a:rPr kumimoji="1" lang="en-US" altLang="zh-CN" dirty="0" smtClean="0"/>
              <a:t>WIFI</a:t>
            </a:r>
            <a:r>
              <a:rPr kumimoji="1" lang="zh-CN" altLang="en-US" dirty="0" smtClean="0"/>
              <a:t>实名认证？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设备如何无线接入（白名单）？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69355087"/>
      </p:ext>
    </p:extLst>
  </p:cSld>
  <p:clrMapOvr>
    <a:masterClrMapping/>
  </p:clrMapOvr>
  <p:transition spd="slow" advTm="67293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3" name="矩形 2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974106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62525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50944" y="1885555"/>
            <a:ext cx="2407394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69361" y="1873498"/>
            <a:ext cx="2412619" cy="1518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38883" y="1877844"/>
            <a:ext cx="2438844" cy="156083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152650" y="3997441"/>
            <a:ext cx="2138742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运营级认证系统，适合多种复杂场景，提供无感知，</a:t>
            </a:r>
            <a:r>
              <a:rPr lang="en-US" altLang="zh-CN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，小程序认证</a:t>
            </a:r>
            <a:endParaRPr lang="en-US" altLang="zh-CN" sz="1600" b="1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6"/>
          <p:cNvSpPr>
            <a:spLocks noChangeArrowheads="1"/>
          </p:cNvSpPr>
          <p:nvPr/>
        </p:nvSpPr>
        <p:spPr bwMode="auto">
          <a:xfrm>
            <a:off x="8127753" y="3991815"/>
            <a:ext cx="213874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基于角色的，方便的整体系统运维管理</a:t>
            </a:r>
            <a:endParaRPr lang="en-US" altLang="zh-CN" sz="1600" b="1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1974209" y="5260204"/>
            <a:ext cx="632581" cy="643235"/>
            <a:chOff x="628650" y="640896"/>
            <a:chExt cx="1292679" cy="1314450"/>
          </a:xfrm>
        </p:grpSpPr>
        <p:sp>
          <p:nvSpPr>
            <p:cNvPr id="20" name="矩形 1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16200000">
            <a:off x="4948463" y="5260204"/>
            <a:ext cx="632581" cy="643235"/>
            <a:chOff x="628650" y="640896"/>
            <a:chExt cx="1292679" cy="1314450"/>
          </a:xfrm>
        </p:grpSpPr>
        <p:sp>
          <p:nvSpPr>
            <p:cNvPr id="27" name="矩形 26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6200000">
            <a:off x="7939639" y="5260204"/>
            <a:ext cx="632581" cy="643235"/>
            <a:chOff x="628650" y="640896"/>
            <a:chExt cx="1292679" cy="1314450"/>
          </a:xfrm>
        </p:grpSpPr>
        <p:sp>
          <p:nvSpPr>
            <p:cNvPr id="34" name="矩形 33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83" y="1884889"/>
            <a:ext cx="2412618" cy="1447726"/>
          </a:xfrm>
          <a:prstGeom prst="rect">
            <a:avLst/>
          </a:prstGeom>
        </p:spPr>
      </p:pic>
      <p:sp>
        <p:nvSpPr>
          <p:cNvPr id="41" name="矩形 6"/>
          <p:cNvSpPr>
            <a:spLocks noChangeArrowheads="1"/>
          </p:cNvSpPr>
          <p:nvPr/>
        </p:nvSpPr>
        <p:spPr bwMode="auto">
          <a:xfrm>
            <a:off x="5136328" y="3958341"/>
            <a:ext cx="213874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极佳的前端用户，操作体验，无限提供个性化的</a:t>
            </a:r>
            <a:r>
              <a:rPr lang="en-US" altLang="zh-CN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1600" b="1" dirty="0" smtClean="0">
                <a:solidFill>
                  <a:srgbClr val="1817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服务</a:t>
            </a:r>
            <a:endParaRPr lang="en-US" altLang="zh-CN" sz="1600" b="1" dirty="0">
              <a:solidFill>
                <a:srgbClr val="1817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70463" y="609764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/>
              <a:t>Srun4K </a:t>
            </a:r>
            <a:r>
              <a:rPr lang="zh-CN" altLang="en-US" sz="3600" b="1" dirty="0" smtClean="0"/>
              <a:t>是什么（一个简单好用的认证系统）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325846"/>
      </p:ext>
    </p:extLst>
  </p:cSld>
  <p:clrMapOvr>
    <a:masterClrMapping/>
  </p:clrMapOvr>
  <p:transition spd="slow" advTm="2902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14450" y="788145"/>
            <a:ext cx="498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为何选择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Srun4K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233212" y="4866411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931638" y="3541172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4095103634"/>
              </p:ext>
            </p:extLst>
          </p:nvPr>
        </p:nvGraphicFramePr>
        <p:xfrm>
          <a:off x="2186867" y="1703851"/>
          <a:ext cx="8128000" cy="342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729258" y="5088797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产品：用户接入认证领域沉浸了</a:t>
            </a:r>
            <a:r>
              <a:rPr kumimoji="1" lang="en-US" altLang="zh-CN" dirty="0" smtClean="0"/>
              <a:t>20</a:t>
            </a:r>
            <a:r>
              <a:rPr kumimoji="1" lang="zh-CN" altLang="en-US" dirty="0" smtClean="0"/>
              <a:t>年，用户</a:t>
            </a:r>
            <a:r>
              <a:rPr kumimoji="1" lang="en-US" altLang="zh-CN" dirty="0" smtClean="0"/>
              <a:t>1000+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686260" y="5566800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服务：用户关注的后续运营，深澜提供了专业的服务团队支撑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692113" y="6061754"/>
            <a:ext cx="853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生态：结合产业链上的设备，物联网，运营，内容厂家，为用户提供整体长期运营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122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14450" y="788145"/>
            <a:ext cx="498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Srun4K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医院解决方案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233212" y="4866411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931638" y="3541172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副标题 1"/>
          <p:cNvSpPr txBox="1"/>
          <p:nvPr/>
        </p:nvSpPr>
        <p:spPr>
          <a:xfrm>
            <a:off x="8065208" y="2319749"/>
            <a:ext cx="2744593" cy="24510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四个不同策略的医疗组网认证（职工内网，职工外网，医疗内网，病患外网）控制不同的身份和医疗设备的访问权限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为医疗病患搭建访客认证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医疗设备自动绑定认证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zh-CN" sz="1400" dirty="0" smtClean="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281232" y="2133577"/>
            <a:ext cx="2475230" cy="3251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7" y="2114527"/>
            <a:ext cx="445706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14450" y="788145"/>
            <a:ext cx="498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Srun4K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多院区漫游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233212" y="4866411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931638" y="3541172"/>
            <a:ext cx="34842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69963" y="1672872"/>
            <a:ext cx="33141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分权限漫游，授权用户可以在指定的院区无线漫游（包括设备），也可以限制单独院区接入</a:t>
            </a:r>
            <a:r>
              <a:rPr kumimoji="1" lang="en-US" altLang="zh-CN" dirty="0" smtClean="0"/>
              <a:t>WIFI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 smtClean="0"/>
              <a:t>用户由总院统一管理，也可以分权限下发给分院，对各自的院区用户管理。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提供多种漫游手段，无感知，指定</a:t>
            </a:r>
            <a:r>
              <a:rPr kumimoji="1" lang="en-US" altLang="zh-CN" dirty="0" smtClean="0"/>
              <a:t>Portal</a:t>
            </a:r>
            <a:r>
              <a:rPr kumimoji="1" lang="zh-CN" altLang="en-US" dirty="0" smtClean="0"/>
              <a:t>认证，</a:t>
            </a:r>
            <a:r>
              <a:rPr kumimoji="1" lang="zh-CN" altLang="zh-CN" dirty="0" smtClean="0"/>
              <a:t>8</a:t>
            </a:r>
            <a:r>
              <a:rPr kumimoji="1" lang="en-US" altLang="zh-CN" dirty="0" smtClean="0"/>
              <a:t>02.1x</a:t>
            </a:r>
            <a:r>
              <a:rPr kumimoji="1" lang="zh-CN" altLang="en-US" dirty="0" smtClean="0"/>
              <a:t>认证。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zh-CN" altLang="en-US" dirty="0" smtClean="0"/>
              <a:t>总部可以了解整个体系的接入，在线，报表情况，以及</a:t>
            </a:r>
            <a:r>
              <a:rPr kumimoji="1" lang="en-US" altLang="zh-CN" dirty="0" smtClean="0"/>
              <a:t>Portal</a:t>
            </a:r>
            <a:r>
              <a:rPr kumimoji="1" lang="zh-CN" altLang="en-US" dirty="0" smtClean="0"/>
              <a:t> 内容的管理。</a:t>
            </a:r>
            <a:endParaRPr kumimoji="1" lang="en-US" altLang="zh-CN" dirty="0" smtClean="0"/>
          </a:p>
        </p:txBody>
      </p:sp>
      <p:pic>
        <p:nvPicPr>
          <p:cNvPr id="2" name="图片 1" descr="医院多院区漫游无线认证体系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265" y="-263323"/>
            <a:ext cx="943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模板简易部署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13" y="1352153"/>
            <a:ext cx="10101278" cy="5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0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模板自定义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0" y="1495215"/>
            <a:ext cx="9741210" cy="47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9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89075" y="482949"/>
            <a:ext cx="632581" cy="643235"/>
            <a:chOff x="628650" y="640896"/>
            <a:chExt cx="1292679" cy="1314450"/>
          </a:xfrm>
        </p:grpSpPr>
        <p:sp>
          <p:nvSpPr>
            <p:cNvPr id="10" name="矩形 9"/>
            <p:cNvSpPr/>
            <p:nvPr/>
          </p:nvSpPr>
          <p:spPr>
            <a:xfrm>
              <a:off x="628650" y="640896"/>
              <a:ext cx="438150" cy="4381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68" y="640896"/>
              <a:ext cx="438150" cy="438150"/>
            </a:xfrm>
            <a:prstGeom prst="rect">
              <a:avLst/>
            </a:prstGeom>
            <a:solidFill>
              <a:srgbClr val="05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3179" y="640896"/>
              <a:ext cx="438150" cy="438150"/>
            </a:xfrm>
            <a:prstGeom prst="rect">
              <a:avLst/>
            </a:prstGeom>
            <a:solidFill>
              <a:srgbClr val="076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8650" y="1079046"/>
              <a:ext cx="438150" cy="438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50" y="1517196"/>
              <a:ext cx="438150" cy="438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3668" y="1079046"/>
              <a:ext cx="438150" cy="438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655159" y="679718"/>
            <a:ext cx="64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用户前端认证模式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85315"/>
              </p:ext>
            </p:extLst>
          </p:nvPr>
        </p:nvGraphicFramePr>
        <p:xfrm>
          <a:off x="1008598" y="1546320"/>
          <a:ext cx="10420676" cy="49261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2519"/>
                <a:gridCol w="7698157"/>
              </a:tblGrid>
              <a:tr h="10426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/>
                      </a:r>
                      <a:br>
                        <a:rPr lang="en-US" altLang="zh-CN" sz="1800" dirty="0" smtClean="0"/>
                      </a:br>
                      <a:r>
                        <a:rPr lang="en-US" altLang="zh-CN" sz="1800" dirty="0" smtClean="0"/>
                        <a:t>认</a:t>
                      </a:r>
                      <a:r>
                        <a:rPr lang="zh-CN" altLang="en-US" sz="1800" dirty="0" smtClean="0"/>
                        <a:t>证方式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800" dirty="0" smtClean="0"/>
                    </a:p>
                    <a:p>
                      <a:pPr algn="ctr"/>
                      <a:r>
                        <a:rPr lang="zh-CN" altLang="en-US" sz="1800" dirty="0" smtClean="0"/>
                        <a:t>用户体验</a:t>
                      </a:r>
                      <a:endParaRPr lang="zh-CN" altLang="en-US" sz="1800" dirty="0"/>
                    </a:p>
                  </a:txBody>
                  <a:tcPr/>
                </a:tc>
              </a:tr>
              <a:tr h="834222">
                <a:tc>
                  <a:txBody>
                    <a:bodyPr/>
                    <a:lstStyle/>
                    <a:p>
                      <a:pPr algn="ctr"/>
                      <a:endParaRPr lang="en-US" altLang="zh-CN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Portal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认证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传统的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Portal 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认证，全新的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Portal Server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提供了多种模板可以选择，各个模板提供了不同的修改单元，实现图片轮播，视频轮播，微信认证，短信认证，拼图认证等等模式。</a:t>
                      </a:r>
                      <a:endParaRPr lang="zh-CN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宋体" panose="02010600030101010101" pitchFamily="2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887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dirty="0" smtClean="0"/>
                        <a:t/>
                      </a:r>
                      <a:br>
                        <a:rPr lang="en-US" altLang="zh-CN" sz="1400" b="1" dirty="0" smtClean="0"/>
                      </a:br>
                      <a:r>
                        <a:rPr lang="en-US" altLang="zh-CN" sz="1400" b="1" dirty="0" smtClean="0"/>
                        <a:t>讯</a:t>
                      </a:r>
                      <a:r>
                        <a:rPr lang="zh-CN" altLang="en-US" sz="1400" b="1" dirty="0" smtClean="0"/>
                        <a:t>连小程序认证</a:t>
                      </a:r>
                      <a:endParaRPr lang="zh-CN" altLang="en-US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适合移动终端的微信小程序快速认证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，一次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使用后，点击即可上网，同时还提供了修改密码，查看信息等多种功能，堪比</a:t>
                      </a:r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APP</a:t>
                      </a:r>
                    </a:p>
                    <a:p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通过门店二维码可以直接引导用户从</a:t>
                      </a:r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4G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连接指定</a:t>
                      </a:r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（无需用户关联</a:t>
                      </a:r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SSID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），同时完成认证，提升用户体验。</a:t>
                      </a:r>
                      <a:endParaRPr lang="en-US" altLang="zh-CN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140010">
                <a:tc>
                  <a:txBody>
                    <a:bodyPr/>
                    <a:lstStyle/>
                    <a:p>
                      <a:pPr algn="ctr"/>
                      <a:endParaRPr lang="en-US" altLang="zh-CN" sz="1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rgbClr val="FFFF00"/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无感知直接认证</a:t>
                      </a:r>
                      <a:endParaRPr lang="en-US" altLang="zh-CN" sz="1600" kern="1200" dirty="0" smtClean="0">
                        <a:solidFill>
                          <a:srgbClr val="FFFF00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600" kern="1200" dirty="0">
                          <a:solidFill>
                            <a:srgbClr val="FFFF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在设备支持的情况下，用户可选择基于终端特征</a:t>
                      </a:r>
                      <a:r>
                        <a:rPr lang="en-US" altLang="zh-CN" sz="1600" kern="1200" dirty="0">
                          <a:solidFill>
                            <a:srgbClr val="FFFF00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(MAC)</a:t>
                      </a:r>
                      <a:r>
                        <a:rPr lang="zh-CN" altLang="en-US" sz="1600" kern="1200" dirty="0">
                          <a:solidFill>
                            <a:srgbClr val="FFFF00"/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的直接无感知认证，实现接入即使用的无线体验。</a:t>
                      </a:r>
                      <a:endParaRPr lang="en-US" altLang="zh-CN" sz="1600" kern="1200" dirty="0">
                        <a:solidFill>
                          <a:srgbClr val="FFFF00"/>
                        </a:solidFill>
                        <a:latin typeface="Open Sans Light" panose="020B0306030504020204" pitchFamily="34" charset="0"/>
                        <a:ea typeface="宋体" panose="02010600030101010101" pitchFamily="2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424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宋体" panose="02010600030101010101" pitchFamily="2" charset="-122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第三方认证接口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提供接口对接企业专业应用，例如企业</a:t>
                      </a:r>
                      <a:r>
                        <a:rPr lang="en-US" altLang="zh-CN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APP</a:t>
                      </a:r>
                      <a:r>
                        <a:rPr lang="zh-CN" altLang="en-US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微软雅黑" panose="020B0503020204020204" pitchFamily="34" charset="-122"/>
                        </a:rPr>
                        <a:t>，钉钉等，实现企业内部一键认证</a:t>
                      </a:r>
                      <a:endParaRPr lang="zh-CN" alt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 Light" panose="020B0306030504020204" pitchFamily="34" charset="0"/>
                        <a:ea typeface="宋体" panose="02010600030101010101" pitchFamily="2" charset="-122"/>
                        <a:cs typeface="Open Sans Light" panose="020B0306030504020204" pitchFamily="34" charset="0"/>
                        <a:sym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99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A9ED"/>
      </a:accent1>
      <a:accent2>
        <a:srgbClr val="00B050"/>
      </a:accent2>
      <a:accent3>
        <a:srgbClr val="00206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911</Words>
  <Application>Microsoft Macintosh PowerPoint</Application>
  <PresentationFormat>宽屏</PresentationFormat>
  <Paragraphs>106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Calibri</vt:lpstr>
      <vt:lpstr>Calibri Light</vt:lpstr>
      <vt:lpstr>Century Gothic</vt:lpstr>
      <vt:lpstr>Open Sans Light</vt:lpstr>
      <vt:lpstr>Segoe UI Light</vt:lpstr>
      <vt:lpstr>STSong</vt:lpstr>
      <vt:lpstr>Yuppy SC</vt:lpstr>
      <vt:lpstr>宋体</vt:lpstr>
      <vt:lpstr>微软雅黑</vt:lpstr>
      <vt:lpstr>幼圆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李文宇</cp:lastModifiedBy>
  <cp:revision>346</cp:revision>
  <dcterms:created xsi:type="dcterms:W3CDTF">2015-07-31T04:09:26Z</dcterms:created>
  <dcterms:modified xsi:type="dcterms:W3CDTF">2020-02-23T09:44:40Z</dcterms:modified>
</cp:coreProperties>
</file>